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4d1527071b45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b1cfd6b4e84249"/>
  </p:sldMasterIdLst>
  <p:sldIdLst>
    <p:sldId xmlns:r="http://schemas.openxmlformats.org/officeDocument/2006/relationships" id="256" r:id="R1f672f3cadca4332"/>
    <p:sldId xmlns:r="http://schemas.openxmlformats.org/officeDocument/2006/relationships" id="257" r:id="Raca1fa598eb24797"/>
    <p:sldId xmlns:r="http://schemas.openxmlformats.org/officeDocument/2006/relationships" id="258" r:id="R7e64a63b31e74280"/>
    <p:sldId xmlns:r="http://schemas.openxmlformats.org/officeDocument/2006/relationships" id="259" r:id="R7b535b587a624caf"/>
    <p:sldId xmlns:r="http://schemas.openxmlformats.org/officeDocument/2006/relationships" id="260" r:id="R45c735c5a48349d7"/>
    <p:sldId xmlns:r="http://schemas.openxmlformats.org/officeDocument/2006/relationships" id="261" r:id="Rbbe7d9c245a64c1c"/>
    <p:sldId xmlns:r="http://schemas.openxmlformats.org/officeDocument/2006/relationships" id="262" r:id="R1f6f35093ea541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b1cfd6b4e84249" /><Relationship Type="http://schemas.openxmlformats.org/officeDocument/2006/relationships/slide" Target="/ppt/slides/slide1.xml" Id="R1f672f3cadca4332" /><Relationship Type="http://schemas.openxmlformats.org/officeDocument/2006/relationships/slide" Target="/ppt/slides/slide2.xml" Id="Raca1fa598eb24797" /><Relationship Type="http://schemas.openxmlformats.org/officeDocument/2006/relationships/slide" Target="/ppt/slides/slide3.xml" Id="R7e64a63b31e74280" /><Relationship Type="http://schemas.openxmlformats.org/officeDocument/2006/relationships/slide" Target="/ppt/slides/slide4.xml" Id="R7b535b587a624caf" /><Relationship Type="http://schemas.openxmlformats.org/officeDocument/2006/relationships/slide" Target="/ppt/slides/slide5.xml" Id="R45c735c5a48349d7" /><Relationship Type="http://schemas.openxmlformats.org/officeDocument/2006/relationships/slide" Target="/ppt/slides/slide6.xml" Id="Rbbe7d9c245a64c1c" /><Relationship Type="http://schemas.openxmlformats.org/officeDocument/2006/relationships/slide" Target="/ppt/slides/slide7.xml" Id="R1f6f35093ea541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4d11b9673e4c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4895b4a5d14c8c" /><Relationship Type="http://schemas.openxmlformats.org/officeDocument/2006/relationships/theme" Target="/ppt/slideMasters/theme/theme1.xml" Id="R4763962a724e4c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4895b4a5d14c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38cdf1a0549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9748de3d740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03dc6b2c645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cf5f4226b4e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091fc56c64d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6c9a1796334d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ae0ebd1134f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F. STENSRUD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F. STENSRUD AS ble etablert [år] og holder til i Blaker.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−1 005 892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15 843 800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166 341 386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166 700 377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TOBIAS FÆRGESTAD STENSRUD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Kompveien 1199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1925 Blaker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934 603 192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