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97c890faeb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8feaa04ca4b5a"/>
  </p:sldMasterIdLst>
  <p:sldIdLst>
    <p:sldId xmlns:r="http://schemas.openxmlformats.org/officeDocument/2006/relationships" id="256" r:id="Rf94638cf583b4e0b"/>
    <p:sldId xmlns:r="http://schemas.openxmlformats.org/officeDocument/2006/relationships" id="257" r:id="R13d2eb0178b748a4"/>
    <p:sldId xmlns:r="http://schemas.openxmlformats.org/officeDocument/2006/relationships" id="258" r:id="Ra76acda0134a49e3"/>
    <p:sldId xmlns:r="http://schemas.openxmlformats.org/officeDocument/2006/relationships" id="259" r:id="R929f6fe175bc4e41"/>
    <p:sldId xmlns:r="http://schemas.openxmlformats.org/officeDocument/2006/relationships" id="260" r:id="Ra3ad9c7242fe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8feaa04ca4b5a" /><Relationship Type="http://schemas.openxmlformats.org/officeDocument/2006/relationships/slide" Target="/ppt/slides/slide1.xml" Id="Rf94638cf583b4e0b" /><Relationship Type="http://schemas.openxmlformats.org/officeDocument/2006/relationships/slide" Target="/ppt/slides/slide2.xml" Id="R13d2eb0178b748a4" /><Relationship Type="http://schemas.openxmlformats.org/officeDocument/2006/relationships/slide" Target="/ppt/slides/slide3.xml" Id="Ra76acda0134a49e3" /><Relationship Type="http://schemas.openxmlformats.org/officeDocument/2006/relationships/slide" Target="/ppt/slides/slide4.xml" Id="R929f6fe175bc4e41" /><Relationship Type="http://schemas.openxmlformats.org/officeDocument/2006/relationships/slide" Target="/ppt/slides/slide5.xml" Id="Ra3ad9c7242fe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74750d1349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68dd6acd44aef" /><Relationship Type="http://schemas.openxmlformats.org/officeDocument/2006/relationships/theme" Target="/ppt/slideMasters/theme/theme1.xml" Id="Rbf18f88fedbf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68dd6acd4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41edee43a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7353c232b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5c462d7f7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81d6a329b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d65dafa40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