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2757cfea9343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7c24f0e4d54c2e"/>
  </p:sldMasterIdLst>
  <p:sldIdLst>
    <p:sldId xmlns:r="http://schemas.openxmlformats.org/officeDocument/2006/relationships" id="256" r:id="R4c9c9e164af14ed1"/>
    <p:sldId xmlns:r="http://schemas.openxmlformats.org/officeDocument/2006/relationships" id="257" r:id="R00d335add1c94ea7"/>
    <p:sldId xmlns:r="http://schemas.openxmlformats.org/officeDocument/2006/relationships" id="258" r:id="Rb041fe0dfff24a09"/>
    <p:sldId xmlns:r="http://schemas.openxmlformats.org/officeDocument/2006/relationships" id="259" r:id="R9299381ad4ff437d"/>
    <p:sldId xmlns:r="http://schemas.openxmlformats.org/officeDocument/2006/relationships" id="260" r:id="R51cee99fb2df47f1"/>
    <p:sldId xmlns:r="http://schemas.openxmlformats.org/officeDocument/2006/relationships" id="261" r:id="R863b748d065a4291"/>
    <p:sldId xmlns:r="http://schemas.openxmlformats.org/officeDocument/2006/relationships" id="262" r:id="Raf643f48abc145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7c24f0e4d54c2e" /><Relationship Type="http://schemas.openxmlformats.org/officeDocument/2006/relationships/slide" Target="/ppt/slides/slide1.xml" Id="R4c9c9e164af14ed1" /><Relationship Type="http://schemas.openxmlformats.org/officeDocument/2006/relationships/slide" Target="/ppt/slides/slide2.xml" Id="R00d335add1c94ea7" /><Relationship Type="http://schemas.openxmlformats.org/officeDocument/2006/relationships/slide" Target="/ppt/slides/slide3.xml" Id="Rb041fe0dfff24a09" /><Relationship Type="http://schemas.openxmlformats.org/officeDocument/2006/relationships/slide" Target="/ppt/slides/slide4.xml" Id="R9299381ad4ff437d" /><Relationship Type="http://schemas.openxmlformats.org/officeDocument/2006/relationships/slide" Target="/ppt/slides/slide5.xml" Id="R51cee99fb2df47f1" /><Relationship Type="http://schemas.openxmlformats.org/officeDocument/2006/relationships/slide" Target="/ppt/slides/slide6.xml" Id="R863b748d065a4291" /><Relationship Type="http://schemas.openxmlformats.org/officeDocument/2006/relationships/slide" Target="/ppt/slides/slide7.xml" Id="Raf643f48abc145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9f65b09844d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4842a8cc44b05" /><Relationship Type="http://schemas.openxmlformats.org/officeDocument/2006/relationships/theme" Target="/ppt/slideMasters/theme/theme1.xml" Id="R89e06eb75a2948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e4842a8cc44b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feaae3c9d44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a3955f0144e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ee5be571445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1f978d6f044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6e720a6ce49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d830591cd43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f4cf367fc47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MULTIPLEKS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MULTIPLEKS HOLDING AS ble etablert [år] og holder til i Skotselv.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608 707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LETMOLIE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AARSAND DROLSUM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Fjerdingstadveien 171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3330 Skotselv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