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91ec067fde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4e46a3c014854"/>
  </p:sldMasterIdLst>
  <p:sldIdLst>
    <p:sldId xmlns:r="http://schemas.openxmlformats.org/officeDocument/2006/relationships" id="256" r:id="Rfc18debc76ac4766"/>
    <p:sldId xmlns:r="http://schemas.openxmlformats.org/officeDocument/2006/relationships" id="257" r:id="R80a14c3226db4c69"/>
    <p:sldId xmlns:r="http://schemas.openxmlformats.org/officeDocument/2006/relationships" id="258" r:id="R4bf09cf6d5e04baf"/>
    <p:sldId xmlns:r="http://schemas.openxmlformats.org/officeDocument/2006/relationships" id="259" r:id="R56d55b676c86424a"/>
    <p:sldId xmlns:r="http://schemas.openxmlformats.org/officeDocument/2006/relationships" id="260" r:id="R598b5f7760bf4fac"/>
    <p:sldId xmlns:r="http://schemas.openxmlformats.org/officeDocument/2006/relationships" id="261" r:id="R614007325d9c4b22"/>
    <p:sldId xmlns:r="http://schemas.openxmlformats.org/officeDocument/2006/relationships" id="262" r:id="R361c73aa68f845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4e46a3c014854" /><Relationship Type="http://schemas.openxmlformats.org/officeDocument/2006/relationships/slide" Target="/ppt/slides/slide1.xml" Id="Rfc18debc76ac4766" /><Relationship Type="http://schemas.openxmlformats.org/officeDocument/2006/relationships/slide" Target="/ppt/slides/slide2.xml" Id="R80a14c3226db4c69" /><Relationship Type="http://schemas.openxmlformats.org/officeDocument/2006/relationships/slide" Target="/ppt/slides/slide3.xml" Id="R4bf09cf6d5e04baf" /><Relationship Type="http://schemas.openxmlformats.org/officeDocument/2006/relationships/slide" Target="/ppt/slides/slide4.xml" Id="R56d55b676c86424a" /><Relationship Type="http://schemas.openxmlformats.org/officeDocument/2006/relationships/slide" Target="/ppt/slides/slide5.xml" Id="R598b5f7760bf4fac" /><Relationship Type="http://schemas.openxmlformats.org/officeDocument/2006/relationships/slide" Target="/ppt/slides/slide6.xml" Id="R614007325d9c4b22" /><Relationship Type="http://schemas.openxmlformats.org/officeDocument/2006/relationships/slide" Target="/ppt/slides/slide7.xml" Id="R361c73aa68f845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f06012aac04c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1bee156d74d2e" /><Relationship Type="http://schemas.openxmlformats.org/officeDocument/2006/relationships/theme" Target="/ppt/slideMasters/theme/theme1.xml" Id="R0e61c9d48c014c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01bee156d74d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b8fabb034d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f7cf931a148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22933168346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aa98c17a54f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89293e2b8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c5a27515c46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42f5f84314d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ENERGIMA MANCO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I AS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16 794 100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16 945 400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ENERGIMA MANCO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Fornebuveien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ENERGIMA MANCO I AS</a:t>
            </a:r>
          </a:p>
        </p:txBody>
      </p:sp>
    </p:spTree>
  </p:cSld>
  <p:clrMapOvr>
    <a:masterClrMapping xmlns:a="http://schemas.openxmlformats.org/drawingml/2006/main"/>
  </p:clrMapOvr>
</p:sld>
</file>