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d18ef0755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ce30be45324eba"/>
  </p:sldMasterIdLst>
  <p:sldIdLst>
    <p:sldId xmlns:r="http://schemas.openxmlformats.org/officeDocument/2006/relationships" id="256" r:id="R5d6de1dee9354e70"/>
    <p:sldId xmlns:r="http://schemas.openxmlformats.org/officeDocument/2006/relationships" id="257" r:id="Rc25babcabeeb4e3a"/>
    <p:sldId xmlns:r="http://schemas.openxmlformats.org/officeDocument/2006/relationships" id="258" r:id="Re82cd7dde41546a1"/>
    <p:sldId xmlns:r="http://schemas.openxmlformats.org/officeDocument/2006/relationships" id="259" r:id="R0394012c7980473a"/>
    <p:sldId xmlns:r="http://schemas.openxmlformats.org/officeDocument/2006/relationships" id="260" r:id="Rebb7e848636c4f4a"/>
    <p:sldId xmlns:r="http://schemas.openxmlformats.org/officeDocument/2006/relationships" id="261" r:id="R950f70225d13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e30be45324eba" /><Relationship Type="http://schemas.openxmlformats.org/officeDocument/2006/relationships/slide" Target="/ppt/slides/slide1.xml" Id="R5d6de1dee9354e70" /><Relationship Type="http://schemas.openxmlformats.org/officeDocument/2006/relationships/slide" Target="/ppt/slides/slide2.xml" Id="Rc25babcabeeb4e3a" /><Relationship Type="http://schemas.openxmlformats.org/officeDocument/2006/relationships/slide" Target="/ppt/slides/slide3.xml" Id="Re82cd7dde41546a1" /><Relationship Type="http://schemas.openxmlformats.org/officeDocument/2006/relationships/slide" Target="/ppt/slides/slide4.xml" Id="R0394012c7980473a" /><Relationship Type="http://schemas.openxmlformats.org/officeDocument/2006/relationships/slide" Target="/ppt/slides/slide5.xml" Id="Rebb7e848636c4f4a" /><Relationship Type="http://schemas.openxmlformats.org/officeDocument/2006/relationships/slide" Target="/ppt/slides/slide6.xml" Id="R950f70225d13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4094c1754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0359a12c40e9" /><Relationship Type="http://schemas.openxmlformats.org/officeDocument/2006/relationships/theme" Target="/ppt/slideMasters/theme/theme1.xml" Id="R315f455b4e30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10359a12c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82f9533e8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2617b6939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ef5f9512746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790a4b2dc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bdd24e4f9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19781ec9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