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a62df2e9d341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46389b7d354411"/>
  </p:sldMasterIdLst>
  <p:sldIdLst>
    <p:sldId xmlns:r="http://schemas.openxmlformats.org/officeDocument/2006/relationships" id="256" r:id="R148488de84134fcf"/>
    <p:sldId xmlns:r="http://schemas.openxmlformats.org/officeDocument/2006/relationships" id="257" r:id="Rb63b5a894451415e"/>
    <p:sldId xmlns:r="http://schemas.openxmlformats.org/officeDocument/2006/relationships" id="258" r:id="Rba473c59ed254037"/>
    <p:sldId xmlns:r="http://schemas.openxmlformats.org/officeDocument/2006/relationships" id="259" r:id="Rfe55343af559407a"/>
    <p:sldId xmlns:r="http://schemas.openxmlformats.org/officeDocument/2006/relationships" id="260" r:id="R864455a71c0b4f68"/>
    <p:sldId xmlns:r="http://schemas.openxmlformats.org/officeDocument/2006/relationships" id="261" r:id="Rf468adb026304e5a"/>
    <p:sldId xmlns:r="http://schemas.openxmlformats.org/officeDocument/2006/relationships" id="262" r:id="R415bc199b7774d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46389b7d354411" /><Relationship Type="http://schemas.openxmlformats.org/officeDocument/2006/relationships/slide" Target="/ppt/slides/slide1.xml" Id="R148488de84134fcf" /><Relationship Type="http://schemas.openxmlformats.org/officeDocument/2006/relationships/slide" Target="/ppt/slides/slide2.xml" Id="Rb63b5a894451415e" /><Relationship Type="http://schemas.openxmlformats.org/officeDocument/2006/relationships/slide" Target="/ppt/slides/slide3.xml" Id="Rba473c59ed254037" /><Relationship Type="http://schemas.openxmlformats.org/officeDocument/2006/relationships/slide" Target="/ppt/slides/slide4.xml" Id="Rfe55343af559407a" /><Relationship Type="http://schemas.openxmlformats.org/officeDocument/2006/relationships/slide" Target="/ppt/slides/slide5.xml" Id="R864455a71c0b4f68" /><Relationship Type="http://schemas.openxmlformats.org/officeDocument/2006/relationships/slide" Target="/ppt/slides/slide6.xml" Id="Rf468adb026304e5a" /><Relationship Type="http://schemas.openxmlformats.org/officeDocument/2006/relationships/slide" Target="/ppt/slides/slide7.xml" Id="R415bc199b7774d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5904875b5242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03d6a2035499f" /><Relationship Type="http://schemas.openxmlformats.org/officeDocument/2006/relationships/theme" Target="/ppt/slideMasters/theme/theme1.xml" Id="R1c61fda6b7fe4c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503d6a203549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41780bd9d43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ab810eb154d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1f43cec0e44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0c74159ca4e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2361f02f84c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5efae562d4b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2046b194b42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RANBO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197 807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1 140 137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KJERSTI RANDEBERG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Goastemmen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933 276 708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