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a9eab3a45d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8a29984884404e"/>
  </p:sldMasterIdLst>
  <p:sldIdLst>
    <p:sldId xmlns:r="http://schemas.openxmlformats.org/officeDocument/2006/relationships" id="256" r:id="Re428cb0aae6c45bb"/>
    <p:sldId xmlns:r="http://schemas.openxmlformats.org/officeDocument/2006/relationships" id="257" r:id="Re60d6f9cd34f460c"/>
    <p:sldId xmlns:r="http://schemas.openxmlformats.org/officeDocument/2006/relationships" id="258" r:id="R70fcc59e59664f9e"/>
    <p:sldId xmlns:r="http://schemas.openxmlformats.org/officeDocument/2006/relationships" id="259" r:id="Rd5d9833f262e407f"/>
    <p:sldId xmlns:r="http://schemas.openxmlformats.org/officeDocument/2006/relationships" id="260" r:id="R35a23491e3d24942"/>
    <p:sldId xmlns:r="http://schemas.openxmlformats.org/officeDocument/2006/relationships" id="261" r:id="R5c75a82efaf845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a29984884404e" /><Relationship Type="http://schemas.openxmlformats.org/officeDocument/2006/relationships/slide" Target="/ppt/slides/slide1.xml" Id="Re428cb0aae6c45bb" /><Relationship Type="http://schemas.openxmlformats.org/officeDocument/2006/relationships/slide" Target="/ppt/slides/slide2.xml" Id="Re60d6f9cd34f460c" /><Relationship Type="http://schemas.openxmlformats.org/officeDocument/2006/relationships/slide" Target="/ppt/slides/slide3.xml" Id="R70fcc59e59664f9e" /><Relationship Type="http://schemas.openxmlformats.org/officeDocument/2006/relationships/slide" Target="/ppt/slides/slide4.xml" Id="Rd5d9833f262e407f" /><Relationship Type="http://schemas.openxmlformats.org/officeDocument/2006/relationships/slide" Target="/ppt/slides/slide5.xml" Id="R35a23491e3d24942" /><Relationship Type="http://schemas.openxmlformats.org/officeDocument/2006/relationships/slide" Target="/ppt/slides/slide6.xml" Id="R5c75a82efaf845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5196be67f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2ee8efc1f4ea0" /><Relationship Type="http://schemas.openxmlformats.org/officeDocument/2006/relationships/theme" Target="/ppt/slideMasters/theme/theme1.xml" Id="Ra1ac85879f8744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b2ee8efc1f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38b02bb0344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736f22402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8335acdcd4e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4245e79e04f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8f9c49e734f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f2c4c993445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