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4057925b46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88b2663c734fb1"/>
  </p:sldMasterIdLst>
  <p:sldIdLst>
    <p:sldId xmlns:r="http://schemas.openxmlformats.org/officeDocument/2006/relationships" id="256" r:id="Radfae360a08245e9"/>
    <p:sldId xmlns:r="http://schemas.openxmlformats.org/officeDocument/2006/relationships" id="257" r:id="R7c09dd15d8a34738"/>
    <p:sldId xmlns:r="http://schemas.openxmlformats.org/officeDocument/2006/relationships" id="258" r:id="R413f7ed8b8fa4adf"/>
    <p:sldId xmlns:r="http://schemas.openxmlformats.org/officeDocument/2006/relationships" id="259" r:id="Rad9a27a776c94b4d"/>
    <p:sldId xmlns:r="http://schemas.openxmlformats.org/officeDocument/2006/relationships" id="260" r:id="Rdd1dd3608c5e47df"/>
    <p:sldId xmlns:r="http://schemas.openxmlformats.org/officeDocument/2006/relationships" id="261" r:id="Rf36ea890fd6743c5"/>
    <p:sldId xmlns:r="http://schemas.openxmlformats.org/officeDocument/2006/relationships" id="262" r:id="Ra746da76b08d4b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8b2663c734fb1" /><Relationship Type="http://schemas.openxmlformats.org/officeDocument/2006/relationships/slide" Target="/ppt/slides/slide1.xml" Id="Radfae360a08245e9" /><Relationship Type="http://schemas.openxmlformats.org/officeDocument/2006/relationships/slide" Target="/ppt/slides/slide2.xml" Id="R7c09dd15d8a34738" /><Relationship Type="http://schemas.openxmlformats.org/officeDocument/2006/relationships/slide" Target="/ppt/slides/slide3.xml" Id="R413f7ed8b8fa4adf" /><Relationship Type="http://schemas.openxmlformats.org/officeDocument/2006/relationships/slide" Target="/ppt/slides/slide4.xml" Id="Rad9a27a776c94b4d" /><Relationship Type="http://schemas.openxmlformats.org/officeDocument/2006/relationships/slide" Target="/ppt/slides/slide5.xml" Id="Rdd1dd3608c5e47df" /><Relationship Type="http://schemas.openxmlformats.org/officeDocument/2006/relationships/slide" Target="/ppt/slides/slide6.xml" Id="Rf36ea890fd6743c5" /><Relationship Type="http://schemas.openxmlformats.org/officeDocument/2006/relationships/slide" Target="/ppt/slides/slide7.xml" Id="Ra746da76b08d4b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a941ee70949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f58ca21c64624" /><Relationship Type="http://schemas.openxmlformats.org/officeDocument/2006/relationships/theme" Target="/ppt/slideMasters/theme/theme1.xml" Id="R0f20648b965f40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df58ca21c646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9871a0af94c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413c52ea641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912a667da43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9adec0da6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357ec5f08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037d6d4ed44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3dc7f5bbb4e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52 198 643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56 984 303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STABELL ERIKSEN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STABELL ERIKSEN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