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543f5e02cb4a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24464a2a2242ad"/>
  </p:sldMasterIdLst>
  <p:sldIdLst>
    <p:sldId xmlns:r="http://schemas.openxmlformats.org/officeDocument/2006/relationships" id="256" r:id="Ra347ca8b28774419"/>
    <p:sldId xmlns:r="http://schemas.openxmlformats.org/officeDocument/2006/relationships" id="257" r:id="Rdf1fbe670dbe4352"/>
    <p:sldId xmlns:r="http://schemas.openxmlformats.org/officeDocument/2006/relationships" id="258" r:id="Rb13b67413d514c95"/>
    <p:sldId xmlns:r="http://schemas.openxmlformats.org/officeDocument/2006/relationships" id="259" r:id="R13a45752034e42ea"/>
    <p:sldId xmlns:r="http://schemas.openxmlformats.org/officeDocument/2006/relationships" id="260" r:id="R89233258196942be"/>
    <p:sldId xmlns:r="http://schemas.openxmlformats.org/officeDocument/2006/relationships" id="261" r:id="Rf8d9ff9d7cb140bc"/>
    <p:sldId xmlns:r="http://schemas.openxmlformats.org/officeDocument/2006/relationships" id="262" r:id="Rec53e58b9d5d44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24464a2a2242ad" /><Relationship Type="http://schemas.openxmlformats.org/officeDocument/2006/relationships/slide" Target="/ppt/slides/slide1.xml" Id="Ra347ca8b28774419" /><Relationship Type="http://schemas.openxmlformats.org/officeDocument/2006/relationships/slide" Target="/ppt/slides/slide2.xml" Id="Rdf1fbe670dbe4352" /><Relationship Type="http://schemas.openxmlformats.org/officeDocument/2006/relationships/slide" Target="/ppt/slides/slide3.xml" Id="Rb13b67413d514c95" /><Relationship Type="http://schemas.openxmlformats.org/officeDocument/2006/relationships/slide" Target="/ppt/slides/slide4.xml" Id="R13a45752034e42ea" /><Relationship Type="http://schemas.openxmlformats.org/officeDocument/2006/relationships/slide" Target="/ppt/slides/slide5.xml" Id="R89233258196942be" /><Relationship Type="http://schemas.openxmlformats.org/officeDocument/2006/relationships/slide" Target="/ppt/slides/slide6.xml" Id="Rf8d9ff9d7cb140bc" /><Relationship Type="http://schemas.openxmlformats.org/officeDocument/2006/relationships/slide" Target="/ppt/slides/slide7.xml" Id="Rec53e58b9d5d44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537333d5c740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7afe4719f4823" /><Relationship Type="http://schemas.openxmlformats.org/officeDocument/2006/relationships/theme" Target="/ppt/slideMasters/theme/theme1.xml" Id="Rfe4851a324354c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37afe4719f48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90b0bfe1d43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62a81f8144e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43c04cb6248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43df59ad74f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d2b42133541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81589d94a4e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5bf7aaa6245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GAC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GAC NORWAY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174 421 321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9 245 527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7 140 013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14 305 130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152 448 957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GULF AGENCY COMPANY (HOLDINGS) BV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Bontelabo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norway@gac.com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www.gac.com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932 988 607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