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fa10dd59aa41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f2f05cd2d14f4f"/>
  </p:sldMasterIdLst>
  <p:sldIdLst>
    <p:sldId xmlns:r="http://schemas.openxmlformats.org/officeDocument/2006/relationships" id="256" r:id="R53037ba824844db5"/>
    <p:sldId xmlns:r="http://schemas.openxmlformats.org/officeDocument/2006/relationships" id="257" r:id="Rb60992f9aa3b4b2b"/>
    <p:sldId xmlns:r="http://schemas.openxmlformats.org/officeDocument/2006/relationships" id="258" r:id="R36dc37d4016d4fb9"/>
    <p:sldId xmlns:r="http://schemas.openxmlformats.org/officeDocument/2006/relationships" id="259" r:id="Rf9f899efbd504cef"/>
    <p:sldId xmlns:r="http://schemas.openxmlformats.org/officeDocument/2006/relationships" id="260" r:id="R62ffcf5194a546ae"/>
    <p:sldId xmlns:r="http://schemas.openxmlformats.org/officeDocument/2006/relationships" id="261" r:id="R2f9aa2621678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f2f05cd2d14f4f" /><Relationship Type="http://schemas.openxmlformats.org/officeDocument/2006/relationships/slide" Target="/ppt/slides/slide1.xml" Id="R53037ba824844db5" /><Relationship Type="http://schemas.openxmlformats.org/officeDocument/2006/relationships/slide" Target="/ppt/slides/slide2.xml" Id="Rb60992f9aa3b4b2b" /><Relationship Type="http://schemas.openxmlformats.org/officeDocument/2006/relationships/slide" Target="/ppt/slides/slide3.xml" Id="R36dc37d4016d4fb9" /><Relationship Type="http://schemas.openxmlformats.org/officeDocument/2006/relationships/slide" Target="/ppt/slides/slide4.xml" Id="Rf9f899efbd504cef" /><Relationship Type="http://schemas.openxmlformats.org/officeDocument/2006/relationships/slide" Target="/ppt/slides/slide5.xml" Id="R62ffcf5194a546ae" /><Relationship Type="http://schemas.openxmlformats.org/officeDocument/2006/relationships/slide" Target="/ppt/slides/slide6.xml" Id="R2f9aa2621678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dccd2b2a6d48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fa97d6a46545a9" /><Relationship Type="http://schemas.openxmlformats.org/officeDocument/2006/relationships/theme" Target="/ppt/slideMasters/theme/theme1.xml" Id="R85e83584f9c54a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fa97d6a46545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aa728adf845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eb665877f2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f4f91c8ae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bdd4e2dde46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5c2f1927945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4521eb4924f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E&amp;J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E&amp;J RÅDGIVNING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7 118 754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2 813 935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2 233 251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5 556 303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Banehaven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4612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932 943 921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E&amp;J RÅDGIVNING AS</a:t>
            </a:r>
          </a:p>
        </p:txBody>
      </p:sp>
    </p:spTree>
  </p:cSld>
  <p:clrMapOvr>
    <a:masterClrMapping xmlns:a="http://schemas.openxmlformats.org/drawingml/2006/main"/>
  </p:clrMapOvr>
</p:sld>
</file>