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2019131d714c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aec9003ba84023"/>
  </p:sldMasterIdLst>
  <p:sldIdLst>
    <p:sldId xmlns:r="http://schemas.openxmlformats.org/officeDocument/2006/relationships" id="256" r:id="R152eca58fa774522"/>
    <p:sldId xmlns:r="http://schemas.openxmlformats.org/officeDocument/2006/relationships" id="257" r:id="Rbe4b9a4be1584039"/>
    <p:sldId xmlns:r="http://schemas.openxmlformats.org/officeDocument/2006/relationships" id="258" r:id="R30531dd4b6a14baf"/>
    <p:sldId xmlns:r="http://schemas.openxmlformats.org/officeDocument/2006/relationships" id="259" r:id="R54130848817242c5"/>
    <p:sldId xmlns:r="http://schemas.openxmlformats.org/officeDocument/2006/relationships" id="260" r:id="Ref1d9b0ce4a042ed"/>
    <p:sldId xmlns:r="http://schemas.openxmlformats.org/officeDocument/2006/relationships" id="261" r:id="R87de405b707c4d56"/>
    <p:sldId xmlns:r="http://schemas.openxmlformats.org/officeDocument/2006/relationships" id="262" r:id="R0e17275778f546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ec9003ba84023" /><Relationship Type="http://schemas.openxmlformats.org/officeDocument/2006/relationships/slide" Target="/ppt/slides/slide1.xml" Id="R152eca58fa774522" /><Relationship Type="http://schemas.openxmlformats.org/officeDocument/2006/relationships/slide" Target="/ppt/slides/slide2.xml" Id="Rbe4b9a4be1584039" /><Relationship Type="http://schemas.openxmlformats.org/officeDocument/2006/relationships/slide" Target="/ppt/slides/slide3.xml" Id="R30531dd4b6a14baf" /><Relationship Type="http://schemas.openxmlformats.org/officeDocument/2006/relationships/slide" Target="/ppt/slides/slide4.xml" Id="R54130848817242c5" /><Relationship Type="http://schemas.openxmlformats.org/officeDocument/2006/relationships/slide" Target="/ppt/slides/slide5.xml" Id="Ref1d9b0ce4a042ed" /><Relationship Type="http://schemas.openxmlformats.org/officeDocument/2006/relationships/slide" Target="/ppt/slides/slide6.xml" Id="R87de405b707c4d56" /><Relationship Type="http://schemas.openxmlformats.org/officeDocument/2006/relationships/slide" Target="/ppt/slides/slide7.xml" Id="R0e17275778f546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3d0a79ecd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d07fa78554b5b" /><Relationship Type="http://schemas.openxmlformats.org/officeDocument/2006/relationships/theme" Target="/ppt/slideMasters/theme/theme1.xml" Id="R428e0f768de447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cd07fa78554b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10839166144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a83acec574f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7ca428ba24f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99711420248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c3b39231f45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93403d0c34e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cfc84bd97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 688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 688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4 935 660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Lemoen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8618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