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3ee3d045994d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14dfebb3574ef5"/>
  </p:sldMasterIdLst>
  <p:sldIdLst>
    <p:sldId xmlns:r="http://schemas.openxmlformats.org/officeDocument/2006/relationships" id="256" r:id="R358f161cfb1f453d"/>
    <p:sldId xmlns:r="http://schemas.openxmlformats.org/officeDocument/2006/relationships" id="257" r:id="Rd2c374119f394d71"/>
    <p:sldId xmlns:r="http://schemas.openxmlformats.org/officeDocument/2006/relationships" id="258" r:id="R43bb2df48d4245af"/>
    <p:sldId xmlns:r="http://schemas.openxmlformats.org/officeDocument/2006/relationships" id="259" r:id="R84e1eccba5a44e0f"/>
    <p:sldId xmlns:r="http://schemas.openxmlformats.org/officeDocument/2006/relationships" id="260" r:id="Rff1d179bab0b4df3"/>
    <p:sldId xmlns:r="http://schemas.openxmlformats.org/officeDocument/2006/relationships" id="261" r:id="R3c1dea2898344e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14dfebb3574ef5" /><Relationship Type="http://schemas.openxmlformats.org/officeDocument/2006/relationships/slide" Target="/ppt/slides/slide1.xml" Id="R358f161cfb1f453d" /><Relationship Type="http://schemas.openxmlformats.org/officeDocument/2006/relationships/slide" Target="/ppt/slides/slide2.xml" Id="Rd2c374119f394d71" /><Relationship Type="http://schemas.openxmlformats.org/officeDocument/2006/relationships/slide" Target="/ppt/slides/slide3.xml" Id="R43bb2df48d4245af" /><Relationship Type="http://schemas.openxmlformats.org/officeDocument/2006/relationships/slide" Target="/ppt/slides/slide4.xml" Id="R84e1eccba5a44e0f" /><Relationship Type="http://schemas.openxmlformats.org/officeDocument/2006/relationships/slide" Target="/ppt/slides/slide5.xml" Id="Rff1d179bab0b4df3" /><Relationship Type="http://schemas.openxmlformats.org/officeDocument/2006/relationships/slide" Target="/ppt/slides/slide6.xml" Id="R3c1dea2898344e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a98dee0dc047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8486188fda4971" /><Relationship Type="http://schemas.openxmlformats.org/officeDocument/2006/relationships/theme" Target="/ppt/slideMasters/theme/theme1.xml" Id="R38adced3f99d4a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8486188fda49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2b1b549ac545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393590fff14e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960aab4dd144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c148975d894c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71e9e4d0544a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a78254f4824e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 SPESIALPROSJEKT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 SPESIALPROSJEKT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 SPESIALPROSJEKT AS ble etablert [år] og holder til i Brekstad.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 SPESIALPROSJEKT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 SPESIALPROSJEKT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 SPESIALPROSJEKT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647 437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96 215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96 144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138 294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183 024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 SPESIALPROSJEKT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Langhusveien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7130 Brekstad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932 749 335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 SPESIALPROSJEKT AS</a:t>
            </a:r>
          </a:p>
        </p:txBody>
      </p:sp>
    </p:spTree>
  </p:cSld>
  <p:clrMapOvr>
    <a:masterClrMapping xmlns:a="http://schemas.openxmlformats.org/drawingml/2006/main"/>
  </p:clrMapOvr>
</p:sld>
</file>