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2596b2ff8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3f309685d4f1d"/>
  </p:sldMasterIdLst>
  <p:sldIdLst>
    <p:sldId xmlns:r="http://schemas.openxmlformats.org/officeDocument/2006/relationships" id="256" r:id="R027d318d08324ee3"/>
    <p:sldId xmlns:r="http://schemas.openxmlformats.org/officeDocument/2006/relationships" id="257" r:id="R8458475084aa4c9a"/>
    <p:sldId xmlns:r="http://schemas.openxmlformats.org/officeDocument/2006/relationships" id="258" r:id="Rde875463e6044175"/>
    <p:sldId xmlns:r="http://schemas.openxmlformats.org/officeDocument/2006/relationships" id="259" r:id="R0e5f1521b80841cb"/>
    <p:sldId xmlns:r="http://schemas.openxmlformats.org/officeDocument/2006/relationships" id="260" r:id="Racb91622a04b4660"/>
    <p:sldId xmlns:r="http://schemas.openxmlformats.org/officeDocument/2006/relationships" id="261" r:id="R0a610da4d718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3f309685d4f1d" /><Relationship Type="http://schemas.openxmlformats.org/officeDocument/2006/relationships/slide" Target="/ppt/slides/slide1.xml" Id="R027d318d08324ee3" /><Relationship Type="http://schemas.openxmlformats.org/officeDocument/2006/relationships/slide" Target="/ppt/slides/slide2.xml" Id="R8458475084aa4c9a" /><Relationship Type="http://schemas.openxmlformats.org/officeDocument/2006/relationships/slide" Target="/ppt/slides/slide3.xml" Id="Rde875463e6044175" /><Relationship Type="http://schemas.openxmlformats.org/officeDocument/2006/relationships/slide" Target="/ppt/slides/slide4.xml" Id="R0e5f1521b80841cb" /><Relationship Type="http://schemas.openxmlformats.org/officeDocument/2006/relationships/slide" Target="/ppt/slides/slide5.xml" Id="Racb91622a04b4660" /><Relationship Type="http://schemas.openxmlformats.org/officeDocument/2006/relationships/slide" Target="/ppt/slides/slide6.xml" Id="R0a610da4d718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26284be9e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4868784b4b39" /><Relationship Type="http://schemas.openxmlformats.org/officeDocument/2006/relationships/theme" Target="/ppt/slideMasters/theme/theme1.xml" Id="R2a43d9007588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c4868784b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0a1a3464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1df4c1e9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ce52a6c5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96ffbd5d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7cc9aab5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c0ae6a6b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SABRE TRADER SHIPPING LIMITED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50 692 991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