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9d84a6c48b4c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5ea6100eac4f80"/>
  </p:sldMasterIdLst>
  <p:sldIdLst>
    <p:sldId xmlns:r="http://schemas.openxmlformats.org/officeDocument/2006/relationships" id="256" r:id="R46fbba703ee94acf"/>
    <p:sldId xmlns:r="http://schemas.openxmlformats.org/officeDocument/2006/relationships" id="257" r:id="R2b8a6231b6b44f6b"/>
    <p:sldId xmlns:r="http://schemas.openxmlformats.org/officeDocument/2006/relationships" id="258" r:id="R0f89f4083ff14b68"/>
    <p:sldId xmlns:r="http://schemas.openxmlformats.org/officeDocument/2006/relationships" id="259" r:id="Re9510dea5a984c48"/>
    <p:sldId xmlns:r="http://schemas.openxmlformats.org/officeDocument/2006/relationships" id="260" r:id="Rf34d98995d7049f9"/>
    <p:sldId xmlns:r="http://schemas.openxmlformats.org/officeDocument/2006/relationships" id="261" r:id="R22a2ee2a203d42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5ea6100eac4f80" /><Relationship Type="http://schemas.openxmlformats.org/officeDocument/2006/relationships/slide" Target="/ppt/slides/slide1.xml" Id="R46fbba703ee94acf" /><Relationship Type="http://schemas.openxmlformats.org/officeDocument/2006/relationships/slide" Target="/ppt/slides/slide2.xml" Id="R2b8a6231b6b44f6b" /><Relationship Type="http://schemas.openxmlformats.org/officeDocument/2006/relationships/slide" Target="/ppt/slides/slide3.xml" Id="R0f89f4083ff14b68" /><Relationship Type="http://schemas.openxmlformats.org/officeDocument/2006/relationships/slide" Target="/ppt/slides/slide4.xml" Id="Re9510dea5a984c48" /><Relationship Type="http://schemas.openxmlformats.org/officeDocument/2006/relationships/slide" Target="/ppt/slides/slide5.xml" Id="Rf34d98995d7049f9" /><Relationship Type="http://schemas.openxmlformats.org/officeDocument/2006/relationships/slide" Target="/ppt/slides/slide6.xml" Id="R22a2ee2a203d42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f9ed24a9604e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0b23d398c4bcc" /><Relationship Type="http://schemas.openxmlformats.org/officeDocument/2006/relationships/theme" Target="/ppt/slideMasters/theme/theme1.xml" Id="R071bc1be032f42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b0b23d398c4b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85cd0fb0743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2e938eea54d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621eb36a448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1de4831624b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7a0b3d11c4a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e78968ded40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SABRE TRADER SHIPPING LIMITED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255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mjalle74@hotmail.com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932 728 362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