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0fb3e8e9ca4d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aabb3db7054c9b"/>
  </p:sldMasterIdLst>
  <p:sldIdLst>
    <p:sldId xmlns:r="http://schemas.openxmlformats.org/officeDocument/2006/relationships" id="256" r:id="Ref4dcf6e42f249a6"/>
    <p:sldId xmlns:r="http://schemas.openxmlformats.org/officeDocument/2006/relationships" id="257" r:id="R6058215ebc9b4066"/>
    <p:sldId xmlns:r="http://schemas.openxmlformats.org/officeDocument/2006/relationships" id="258" r:id="R58354b10a2ff4293"/>
    <p:sldId xmlns:r="http://schemas.openxmlformats.org/officeDocument/2006/relationships" id="259" r:id="R8a2b3feaf33c4ec4"/>
    <p:sldId xmlns:r="http://schemas.openxmlformats.org/officeDocument/2006/relationships" id="260" r:id="Rf9dfccbc7ad042db"/>
    <p:sldId xmlns:r="http://schemas.openxmlformats.org/officeDocument/2006/relationships" id="261" r:id="R8229c04d2de44582"/>
    <p:sldId xmlns:r="http://schemas.openxmlformats.org/officeDocument/2006/relationships" id="262" r:id="R6d7c0960c6fb4c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aabb3db7054c9b" /><Relationship Type="http://schemas.openxmlformats.org/officeDocument/2006/relationships/slide" Target="/ppt/slides/slide1.xml" Id="Ref4dcf6e42f249a6" /><Relationship Type="http://schemas.openxmlformats.org/officeDocument/2006/relationships/slide" Target="/ppt/slides/slide2.xml" Id="R6058215ebc9b4066" /><Relationship Type="http://schemas.openxmlformats.org/officeDocument/2006/relationships/slide" Target="/ppt/slides/slide3.xml" Id="R58354b10a2ff4293" /><Relationship Type="http://schemas.openxmlformats.org/officeDocument/2006/relationships/slide" Target="/ppt/slides/slide4.xml" Id="R8a2b3feaf33c4ec4" /><Relationship Type="http://schemas.openxmlformats.org/officeDocument/2006/relationships/slide" Target="/ppt/slides/slide5.xml" Id="Rf9dfccbc7ad042db" /><Relationship Type="http://schemas.openxmlformats.org/officeDocument/2006/relationships/slide" Target="/ppt/slides/slide6.xml" Id="R8229c04d2de44582" /><Relationship Type="http://schemas.openxmlformats.org/officeDocument/2006/relationships/slide" Target="/ppt/slides/slide7.xml" Id="R6d7c0960c6fb4c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571ece413647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4f71b8a894fe9" /><Relationship Type="http://schemas.openxmlformats.org/officeDocument/2006/relationships/theme" Target="/ppt/slideMasters/theme/theme1.xml" Id="R8f9fa415ffd64b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a4f71b8a894f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0940833d54b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204499f5440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e2abc42624b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798b67f0d48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0589c50ac4d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19bc6521541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fdc5a65724f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KYBELE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KYBELE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8 786 491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25 529 444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29 741 088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ARIANE SPANDOW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ARIANE SPANDOW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Smeltedigelen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932 594 021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