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f65137895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a70b6fb0b340a2"/>
  </p:sldMasterIdLst>
  <p:sldIdLst>
    <p:sldId xmlns:r="http://schemas.openxmlformats.org/officeDocument/2006/relationships" id="256" r:id="R86a82f556be84770"/>
    <p:sldId xmlns:r="http://schemas.openxmlformats.org/officeDocument/2006/relationships" id="257" r:id="R6d13666458a74410"/>
    <p:sldId xmlns:r="http://schemas.openxmlformats.org/officeDocument/2006/relationships" id="258" r:id="Re696995b13fb4861"/>
    <p:sldId xmlns:r="http://schemas.openxmlformats.org/officeDocument/2006/relationships" id="259" r:id="R3935ea06805c4069"/>
    <p:sldId xmlns:r="http://schemas.openxmlformats.org/officeDocument/2006/relationships" id="260" r:id="Rd20f6cd001224ad0"/>
    <p:sldId xmlns:r="http://schemas.openxmlformats.org/officeDocument/2006/relationships" id="261" r:id="R4beb7df804cd493d"/>
    <p:sldId xmlns:r="http://schemas.openxmlformats.org/officeDocument/2006/relationships" id="262" r:id="Rf9ffef34461b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a70b6fb0b340a2" /><Relationship Type="http://schemas.openxmlformats.org/officeDocument/2006/relationships/slide" Target="/ppt/slides/slide1.xml" Id="R86a82f556be84770" /><Relationship Type="http://schemas.openxmlformats.org/officeDocument/2006/relationships/slide" Target="/ppt/slides/slide2.xml" Id="R6d13666458a74410" /><Relationship Type="http://schemas.openxmlformats.org/officeDocument/2006/relationships/slide" Target="/ppt/slides/slide3.xml" Id="Re696995b13fb4861" /><Relationship Type="http://schemas.openxmlformats.org/officeDocument/2006/relationships/slide" Target="/ppt/slides/slide4.xml" Id="R3935ea06805c4069" /><Relationship Type="http://schemas.openxmlformats.org/officeDocument/2006/relationships/slide" Target="/ppt/slides/slide5.xml" Id="Rd20f6cd001224ad0" /><Relationship Type="http://schemas.openxmlformats.org/officeDocument/2006/relationships/slide" Target="/ppt/slides/slide6.xml" Id="R4beb7df804cd493d" /><Relationship Type="http://schemas.openxmlformats.org/officeDocument/2006/relationships/slide" Target="/ppt/slides/slide7.xml" Id="Rf9ffef34461b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6e0f717c541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cb45f12d146a5" /><Relationship Type="http://schemas.openxmlformats.org/officeDocument/2006/relationships/theme" Target="/ppt/slideMasters/theme/theme1.xml" Id="Rc00b7d91e37845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ccb45f12d146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5526366014b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6a9f4c5fc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abd0214040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a356fd1eb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7e2a1e41e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f683071f4f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3644e4788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VGERHARDSEN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VGERHARDSEN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VEBJØRN GERHARDSEN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VGERHARDSEN HOLDING AS</a:t>
            </a:r>
          </a:p>
        </p:txBody>
      </p:sp>
    </p:spTree>
  </p:cSld>
  <p:clrMapOvr>
    <a:masterClrMapping xmlns:a="http://schemas.openxmlformats.org/drawingml/2006/main"/>
  </p:clrMapOvr>
</p:sld>
</file>