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3381331e064b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f21c131c844d98"/>
  </p:sldMasterIdLst>
  <p:sldIdLst>
    <p:sldId xmlns:r="http://schemas.openxmlformats.org/officeDocument/2006/relationships" id="256" r:id="Rcbeef8db84774ec9"/>
    <p:sldId xmlns:r="http://schemas.openxmlformats.org/officeDocument/2006/relationships" id="257" r:id="R6a06267022724208"/>
    <p:sldId xmlns:r="http://schemas.openxmlformats.org/officeDocument/2006/relationships" id="258" r:id="R8fde4c139f9345a3"/>
    <p:sldId xmlns:r="http://schemas.openxmlformats.org/officeDocument/2006/relationships" id="259" r:id="R5bd96f9dbc624978"/>
    <p:sldId xmlns:r="http://schemas.openxmlformats.org/officeDocument/2006/relationships" id="260" r:id="R75929eabec3d475e"/>
    <p:sldId xmlns:r="http://schemas.openxmlformats.org/officeDocument/2006/relationships" id="261" r:id="R95ed94dc16de4f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f21c131c844d98" /><Relationship Type="http://schemas.openxmlformats.org/officeDocument/2006/relationships/slide" Target="/ppt/slides/slide1.xml" Id="Rcbeef8db84774ec9" /><Relationship Type="http://schemas.openxmlformats.org/officeDocument/2006/relationships/slide" Target="/ppt/slides/slide2.xml" Id="R6a06267022724208" /><Relationship Type="http://schemas.openxmlformats.org/officeDocument/2006/relationships/slide" Target="/ppt/slides/slide3.xml" Id="R8fde4c139f9345a3" /><Relationship Type="http://schemas.openxmlformats.org/officeDocument/2006/relationships/slide" Target="/ppt/slides/slide4.xml" Id="R5bd96f9dbc624978" /><Relationship Type="http://schemas.openxmlformats.org/officeDocument/2006/relationships/slide" Target="/ppt/slides/slide5.xml" Id="R75929eabec3d475e" /><Relationship Type="http://schemas.openxmlformats.org/officeDocument/2006/relationships/slide" Target="/ppt/slides/slide6.xml" Id="R95ed94dc16de4f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a9abf780f94e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301fee9444f76" /><Relationship Type="http://schemas.openxmlformats.org/officeDocument/2006/relationships/theme" Target="/ppt/slideMasters/theme/theme1.xml" Id="R9833da352abd48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a301fee9444f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0d46992b4549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fef4a044648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905f17b1d745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46e016df343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8de4c1c5f49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11402b17a43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INTER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INTER RØR AS ble etablert [år] og holder til i Langevåg.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5 227 877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940 804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Råsa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6030 Langevåg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inter-ror@outlook.com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932 559 331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RØR AS</a:t>
            </a:r>
          </a:p>
        </p:txBody>
      </p:sp>
    </p:spTree>
  </p:cSld>
  <p:clrMapOvr>
    <a:masterClrMapping xmlns:a="http://schemas.openxmlformats.org/drawingml/2006/main"/>
  </p:clrMapOvr>
</p:sld>
</file>