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1eb8b460d143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76076c874f4843"/>
  </p:sldMasterIdLst>
  <p:sldIdLst>
    <p:sldId xmlns:r="http://schemas.openxmlformats.org/officeDocument/2006/relationships" id="256" r:id="R74a8a7ebea68482d"/>
    <p:sldId xmlns:r="http://schemas.openxmlformats.org/officeDocument/2006/relationships" id="257" r:id="R7338d098e9b54b21"/>
    <p:sldId xmlns:r="http://schemas.openxmlformats.org/officeDocument/2006/relationships" id="258" r:id="R2dbec5a1c6ea46fa"/>
    <p:sldId xmlns:r="http://schemas.openxmlformats.org/officeDocument/2006/relationships" id="259" r:id="R045db642dabe4a54"/>
    <p:sldId xmlns:r="http://schemas.openxmlformats.org/officeDocument/2006/relationships" id="260" r:id="R03ba434b295d4845"/>
    <p:sldId xmlns:r="http://schemas.openxmlformats.org/officeDocument/2006/relationships" id="261" r:id="Rd30d37af679942aa"/>
    <p:sldId xmlns:r="http://schemas.openxmlformats.org/officeDocument/2006/relationships" id="262" r:id="R295da57403ca48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6076c874f4843" /><Relationship Type="http://schemas.openxmlformats.org/officeDocument/2006/relationships/slide" Target="/ppt/slides/slide1.xml" Id="R74a8a7ebea68482d" /><Relationship Type="http://schemas.openxmlformats.org/officeDocument/2006/relationships/slide" Target="/ppt/slides/slide2.xml" Id="R7338d098e9b54b21" /><Relationship Type="http://schemas.openxmlformats.org/officeDocument/2006/relationships/slide" Target="/ppt/slides/slide3.xml" Id="R2dbec5a1c6ea46fa" /><Relationship Type="http://schemas.openxmlformats.org/officeDocument/2006/relationships/slide" Target="/ppt/slides/slide4.xml" Id="R045db642dabe4a54" /><Relationship Type="http://schemas.openxmlformats.org/officeDocument/2006/relationships/slide" Target="/ppt/slides/slide5.xml" Id="R03ba434b295d4845" /><Relationship Type="http://schemas.openxmlformats.org/officeDocument/2006/relationships/slide" Target="/ppt/slides/slide6.xml" Id="Rd30d37af679942aa" /><Relationship Type="http://schemas.openxmlformats.org/officeDocument/2006/relationships/slide" Target="/ppt/slides/slide7.xml" Id="R295da57403ca48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141839314a41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439c582504ab9" /><Relationship Type="http://schemas.openxmlformats.org/officeDocument/2006/relationships/theme" Target="/ppt/slideMasters/theme/theme1.xml" Id="R5fab99f795ba4d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9439c582504a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4ad41801d42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f09a335e646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92a81c7854c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a049ab54a4a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d615a4c684d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801d8e34942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bb47126024c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STUDIO WINGE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STUDIO WINGE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114 578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WINGE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Christies gate 34A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932 264 021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