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f440a5389241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cbc0fb25cb4a8c"/>
  </p:sldMasterIdLst>
  <p:sldIdLst>
    <p:sldId xmlns:r="http://schemas.openxmlformats.org/officeDocument/2006/relationships" id="256" r:id="R38b7d9638cf840e8"/>
    <p:sldId xmlns:r="http://schemas.openxmlformats.org/officeDocument/2006/relationships" id="257" r:id="R42aeb665e6b7439f"/>
    <p:sldId xmlns:r="http://schemas.openxmlformats.org/officeDocument/2006/relationships" id="258" r:id="Ra647879d14a44fc4"/>
    <p:sldId xmlns:r="http://schemas.openxmlformats.org/officeDocument/2006/relationships" id="259" r:id="R854843b355d64aac"/>
    <p:sldId xmlns:r="http://schemas.openxmlformats.org/officeDocument/2006/relationships" id="260" r:id="R9dce039b54b3464e"/>
    <p:sldId xmlns:r="http://schemas.openxmlformats.org/officeDocument/2006/relationships" id="261" r:id="R8f1f218d25c946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cbc0fb25cb4a8c" /><Relationship Type="http://schemas.openxmlformats.org/officeDocument/2006/relationships/slide" Target="/ppt/slides/slide1.xml" Id="R38b7d9638cf840e8" /><Relationship Type="http://schemas.openxmlformats.org/officeDocument/2006/relationships/slide" Target="/ppt/slides/slide2.xml" Id="R42aeb665e6b7439f" /><Relationship Type="http://schemas.openxmlformats.org/officeDocument/2006/relationships/slide" Target="/ppt/slides/slide3.xml" Id="Ra647879d14a44fc4" /><Relationship Type="http://schemas.openxmlformats.org/officeDocument/2006/relationships/slide" Target="/ppt/slides/slide4.xml" Id="R854843b355d64aac" /><Relationship Type="http://schemas.openxmlformats.org/officeDocument/2006/relationships/slide" Target="/ppt/slides/slide5.xml" Id="R9dce039b54b3464e" /><Relationship Type="http://schemas.openxmlformats.org/officeDocument/2006/relationships/slide" Target="/ppt/slides/slide6.xml" Id="R8f1f218d25c946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ce46593ddc4b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addf949e94dc9" /><Relationship Type="http://schemas.openxmlformats.org/officeDocument/2006/relationships/theme" Target="/ppt/slideMasters/theme/theme1.xml" Id="R32db2582ec9e49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2addf949e94d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a6a6b86ef748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547db823e48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5feb3dbcf04b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e6c79d845849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8f0088eb3e45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c689745d0244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GARBERG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GARBERG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GARBERG BYGG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GARBERG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GARBERG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GARBERG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8 201 716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446 989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339 446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763 447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1 606 773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GARBERG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Nordmyrvegen 119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7089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932 215 829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GARBERG BYGG AS</a:t>
            </a:r>
          </a:p>
        </p:txBody>
      </p:sp>
    </p:spTree>
  </p:cSld>
  <p:clrMapOvr>
    <a:masterClrMapping xmlns:a="http://schemas.openxmlformats.org/drawingml/2006/main"/>
  </p:clrMapOvr>
</p:sld>
</file>