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c2b8b6477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f91c0c605480b"/>
  </p:sldMasterIdLst>
  <p:sldIdLst>
    <p:sldId xmlns:r="http://schemas.openxmlformats.org/officeDocument/2006/relationships" id="256" r:id="R764ae808db224708"/>
    <p:sldId xmlns:r="http://schemas.openxmlformats.org/officeDocument/2006/relationships" id="257" r:id="R011c44e95a1b448f"/>
    <p:sldId xmlns:r="http://schemas.openxmlformats.org/officeDocument/2006/relationships" id="258" r:id="R471c75a0f0de42a6"/>
    <p:sldId xmlns:r="http://schemas.openxmlformats.org/officeDocument/2006/relationships" id="259" r:id="Rd2ef1e9e67314d0e"/>
    <p:sldId xmlns:r="http://schemas.openxmlformats.org/officeDocument/2006/relationships" id="260" r:id="Reeea3def8d2342eb"/>
    <p:sldId xmlns:r="http://schemas.openxmlformats.org/officeDocument/2006/relationships" id="261" r:id="R6276438eb0dd4563"/>
    <p:sldId xmlns:r="http://schemas.openxmlformats.org/officeDocument/2006/relationships" id="262" r:id="R016290f11a0d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f91c0c605480b" /><Relationship Type="http://schemas.openxmlformats.org/officeDocument/2006/relationships/slide" Target="/ppt/slides/slide1.xml" Id="R764ae808db224708" /><Relationship Type="http://schemas.openxmlformats.org/officeDocument/2006/relationships/slide" Target="/ppt/slides/slide2.xml" Id="R011c44e95a1b448f" /><Relationship Type="http://schemas.openxmlformats.org/officeDocument/2006/relationships/slide" Target="/ppt/slides/slide3.xml" Id="R471c75a0f0de42a6" /><Relationship Type="http://schemas.openxmlformats.org/officeDocument/2006/relationships/slide" Target="/ppt/slides/slide4.xml" Id="Rd2ef1e9e67314d0e" /><Relationship Type="http://schemas.openxmlformats.org/officeDocument/2006/relationships/slide" Target="/ppt/slides/slide5.xml" Id="Reeea3def8d2342eb" /><Relationship Type="http://schemas.openxmlformats.org/officeDocument/2006/relationships/slide" Target="/ppt/slides/slide6.xml" Id="R6276438eb0dd4563" /><Relationship Type="http://schemas.openxmlformats.org/officeDocument/2006/relationships/slide" Target="/ppt/slides/slide7.xml" Id="R016290f11a0d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898ad5514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c70a4b2c4711" /><Relationship Type="http://schemas.openxmlformats.org/officeDocument/2006/relationships/theme" Target="/ppt/slideMasters/theme/theme1.xml" Id="Rd8baa7dd3730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8c70a4b2c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54986e00d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89297fdd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1661fd8d5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c6b436977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bdbc0b9fa45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54ccd83e40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d9f5f8f6b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