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cb63e239e049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32efdc1e724823"/>
  </p:sldMasterIdLst>
  <p:sldIdLst>
    <p:sldId xmlns:r="http://schemas.openxmlformats.org/officeDocument/2006/relationships" id="256" r:id="Rf719a79f85274f69"/>
    <p:sldId xmlns:r="http://schemas.openxmlformats.org/officeDocument/2006/relationships" id="257" r:id="R14187082a18e4473"/>
    <p:sldId xmlns:r="http://schemas.openxmlformats.org/officeDocument/2006/relationships" id="258" r:id="R7fd41a4fa8f44931"/>
    <p:sldId xmlns:r="http://schemas.openxmlformats.org/officeDocument/2006/relationships" id="259" r:id="R7e945e5604e6477a"/>
    <p:sldId xmlns:r="http://schemas.openxmlformats.org/officeDocument/2006/relationships" id="260" r:id="Rd2a9b3bd17fc49e6"/>
    <p:sldId xmlns:r="http://schemas.openxmlformats.org/officeDocument/2006/relationships" id="261" r:id="R149bdfd985774b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32efdc1e724823" /><Relationship Type="http://schemas.openxmlformats.org/officeDocument/2006/relationships/slide" Target="/ppt/slides/slide1.xml" Id="Rf719a79f85274f69" /><Relationship Type="http://schemas.openxmlformats.org/officeDocument/2006/relationships/slide" Target="/ppt/slides/slide2.xml" Id="R14187082a18e4473" /><Relationship Type="http://schemas.openxmlformats.org/officeDocument/2006/relationships/slide" Target="/ppt/slides/slide3.xml" Id="R7fd41a4fa8f44931" /><Relationship Type="http://schemas.openxmlformats.org/officeDocument/2006/relationships/slide" Target="/ppt/slides/slide4.xml" Id="R7e945e5604e6477a" /><Relationship Type="http://schemas.openxmlformats.org/officeDocument/2006/relationships/slide" Target="/ppt/slides/slide5.xml" Id="Rd2a9b3bd17fc49e6" /><Relationship Type="http://schemas.openxmlformats.org/officeDocument/2006/relationships/slide" Target="/ppt/slides/slide6.xml" Id="R149bdfd985774b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97bb080104f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ebe02b5b04e56" /><Relationship Type="http://schemas.openxmlformats.org/officeDocument/2006/relationships/theme" Target="/ppt/slideMasters/theme/theme1.xml" Id="Re3a7b4cffced42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0ebe02b5b04e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eb7d741c34d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36ca8f4cd4a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b7fde572f40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d10dbfda245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36159360845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59444978549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TRUDE NORDDAL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 NORDDAL ARKITEKTUR AS ble etablert [år] og holder til i Sjetnemarka.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288 869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241 596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231 329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455 355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Terje Norddal, Lunderhaugen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7081 Sjetnemarka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trude@tnark.no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931 628 607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