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70ced1cd2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97956d6f6846bd"/>
  </p:sldMasterIdLst>
  <p:sldIdLst>
    <p:sldId xmlns:r="http://schemas.openxmlformats.org/officeDocument/2006/relationships" id="256" r:id="Rcba15d7bf11e4698"/>
    <p:sldId xmlns:r="http://schemas.openxmlformats.org/officeDocument/2006/relationships" id="257" r:id="R14a3ada7f55644da"/>
    <p:sldId xmlns:r="http://schemas.openxmlformats.org/officeDocument/2006/relationships" id="258" r:id="Rc943effc68124420"/>
    <p:sldId xmlns:r="http://schemas.openxmlformats.org/officeDocument/2006/relationships" id="259" r:id="R252116615d6e446f"/>
    <p:sldId xmlns:r="http://schemas.openxmlformats.org/officeDocument/2006/relationships" id="260" r:id="R292af97d48f642a7"/>
    <p:sldId xmlns:r="http://schemas.openxmlformats.org/officeDocument/2006/relationships" id="261" r:id="R867a1b50836e4ccc"/>
    <p:sldId xmlns:r="http://schemas.openxmlformats.org/officeDocument/2006/relationships" id="262" r:id="R90d03b763a5541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7956d6f6846bd" /><Relationship Type="http://schemas.openxmlformats.org/officeDocument/2006/relationships/slide" Target="/ppt/slides/slide1.xml" Id="Rcba15d7bf11e4698" /><Relationship Type="http://schemas.openxmlformats.org/officeDocument/2006/relationships/slide" Target="/ppt/slides/slide2.xml" Id="R14a3ada7f55644da" /><Relationship Type="http://schemas.openxmlformats.org/officeDocument/2006/relationships/slide" Target="/ppt/slides/slide3.xml" Id="Rc943effc68124420" /><Relationship Type="http://schemas.openxmlformats.org/officeDocument/2006/relationships/slide" Target="/ppt/slides/slide4.xml" Id="R252116615d6e446f" /><Relationship Type="http://schemas.openxmlformats.org/officeDocument/2006/relationships/slide" Target="/ppt/slides/slide5.xml" Id="R292af97d48f642a7" /><Relationship Type="http://schemas.openxmlformats.org/officeDocument/2006/relationships/slide" Target="/ppt/slides/slide6.xml" Id="R867a1b50836e4ccc" /><Relationship Type="http://schemas.openxmlformats.org/officeDocument/2006/relationships/slide" Target="/ppt/slides/slide7.xml" Id="R90d03b763a5541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788e31716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d295763904841" /><Relationship Type="http://schemas.openxmlformats.org/officeDocument/2006/relationships/theme" Target="/ppt/slideMasters/theme/theme1.xml" Id="R4d9caf41975a4d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ad2957639048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fceada90d42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9c4681a1b49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f0c1e83f140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62542dae140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a660cf09d44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d2702450e48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d28613a1c44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TRUDE NORDDAL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NORDDAL ARKITEKTUR AS ble etablert [år] og holder til i Sjetnemarka.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1 465 725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241 596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455 355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TNA-HOLDING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Norddal, Lunderhaugen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7081 Sjetnemarka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trude@tnark.no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www.tnark.no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931 628 607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