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9dfa9905e49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28deba3344494e"/>
  </p:sldMasterIdLst>
  <p:sldIdLst>
    <p:sldId xmlns:r="http://schemas.openxmlformats.org/officeDocument/2006/relationships" id="256" r:id="R8517fb12a91e4661"/>
    <p:sldId xmlns:r="http://schemas.openxmlformats.org/officeDocument/2006/relationships" id="257" r:id="R0ea177f2cb234fa9"/>
    <p:sldId xmlns:r="http://schemas.openxmlformats.org/officeDocument/2006/relationships" id="258" r:id="R893960b6038b4b92"/>
    <p:sldId xmlns:r="http://schemas.openxmlformats.org/officeDocument/2006/relationships" id="259" r:id="R2c45f93aced547f0"/>
    <p:sldId xmlns:r="http://schemas.openxmlformats.org/officeDocument/2006/relationships" id="260" r:id="Ref1c856749e441a2"/>
    <p:sldId xmlns:r="http://schemas.openxmlformats.org/officeDocument/2006/relationships" id="261" r:id="R8929ea2ff88d4402"/>
    <p:sldId xmlns:r="http://schemas.openxmlformats.org/officeDocument/2006/relationships" id="262" r:id="R0cb43b12d7ab4f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8deba3344494e" /><Relationship Type="http://schemas.openxmlformats.org/officeDocument/2006/relationships/slide" Target="/ppt/slides/slide1.xml" Id="R8517fb12a91e4661" /><Relationship Type="http://schemas.openxmlformats.org/officeDocument/2006/relationships/slide" Target="/ppt/slides/slide2.xml" Id="R0ea177f2cb234fa9" /><Relationship Type="http://schemas.openxmlformats.org/officeDocument/2006/relationships/slide" Target="/ppt/slides/slide3.xml" Id="R893960b6038b4b92" /><Relationship Type="http://schemas.openxmlformats.org/officeDocument/2006/relationships/slide" Target="/ppt/slides/slide4.xml" Id="R2c45f93aced547f0" /><Relationship Type="http://schemas.openxmlformats.org/officeDocument/2006/relationships/slide" Target="/ppt/slides/slide5.xml" Id="Ref1c856749e441a2" /><Relationship Type="http://schemas.openxmlformats.org/officeDocument/2006/relationships/slide" Target="/ppt/slides/slide6.xml" Id="R8929ea2ff88d4402" /><Relationship Type="http://schemas.openxmlformats.org/officeDocument/2006/relationships/slide" Target="/ppt/slides/slide7.xml" Id="R0cb43b12d7ab4f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4919a8be441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7f589d1824387" /><Relationship Type="http://schemas.openxmlformats.org/officeDocument/2006/relationships/theme" Target="/ppt/slideMasters/theme/theme1.xml" Id="R50a5e5ebbdb9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7f589d18243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b1ddaf86a45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862f3149e42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e4cb8538449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16fa8dd1e42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b2ffac3b347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aa1f6a32947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d59860ef64d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SHANTI HOLDING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47 891 641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217 964 136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219 026 694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MONSEN RØKKE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