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b2c7638de64f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7dbd459a6b44ed"/>
  </p:sldMasterIdLst>
  <p:sldIdLst>
    <p:sldId xmlns:r="http://schemas.openxmlformats.org/officeDocument/2006/relationships" id="256" r:id="R84adde1a1bf249eb"/>
    <p:sldId xmlns:r="http://schemas.openxmlformats.org/officeDocument/2006/relationships" id="257" r:id="R0dde446ed0b34c86"/>
    <p:sldId xmlns:r="http://schemas.openxmlformats.org/officeDocument/2006/relationships" id="258" r:id="R9d534c04a5504339"/>
    <p:sldId xmlns:r="http://schemas.openxmlformats.org/officeDocument/2006/relationships" id="259" r:id="R6f27e81de4ce448f"/>
    <p:sldId xmlns:r="http://schemas.openxmlformats.org/officeDocument/2006/relationships" id="260" r:id="R3da4bd0f48ef48bb"/>
    <p:sldId xmlns:r="http://schemas.openxmlformats.org/officeDocument/2006/relationships" id="261" r:id="R692d997162114a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7dbd459a6b44ed" /><Relationship Type="http://schemas.openxmlformats.org/officeDocument/2006/relationships/slide" Target="/ppt/slides/slide1.xml" Id="R84adde1a1bf249eb" /><Relationship Type="http://schemas.openxmlformats.org/officeDocument/2006/relationships/slide" Target="/ppt/slides/slide2.xml" Id="R0dde446ed0b34c86" /><Relationship Type="http://schemas.openxmlformats.org/officeDocument/2006/relationships/slide" Target="/ppt/slides/slide3.xml" Id="R9d534c04a5504339" /><Relationship Type="http://schemas.openxmlformats.org/officeDocument/2006/relationships/slide" Target="/ppt/slides/slide4.xml" Id="R6f27e81de4ce448f" /><Relationship Type="http://schemas.openxmlformats.org/officeDocument/2006/relationships/slide" Target="/ppt/slides/slide5.xml" Id="R3da4bd0f48ef48bb" /><Relationship Type="http://schemas.openxmlformats.org/officeDocument/2006/relationships/slide" Target="/ppt/slides/slide6.xml" Id="R692d997162114a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fdf3638d146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cc9de10a34add" /><Relationship Type="http://schemas.openxmlformats.org/officeDocument/2006/relationships/theme" Target="/ppt/slideMasters/theme/theme1.xml" Id="Rdc34954c42a84ec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2cc9de10a34a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97dc280c546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71fd585884a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716488d0646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6cb481ea294eb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f433a0e8354a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f6ace9cda48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