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e46960b2d848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e48dc86f164fcb"/>
  </p:sldMasterIdLst>
  <p:sldIdLst>
    <p:sldId xmlns:r="http://schemas.openxmlformats.org/officeDocument/2006/relationships" id="256" r:id="R7b50ab68f8bb4f87"/>
    <p:sldId xmlns:r="http://schemas.openxmlformats.org/officeDocument/2006/relationships" id="257" r:id="Ra56f3efa28f84280"/>
    <p:sldId xmlns:r="http://schemas.openxmlformats.org/officeDocument/2006/relationships" id="258" r:id="Ra5d28048065145f6"/>
    <p:sldId xmlns:r="http://schemas.openxmlformats.org/officeDocument/2006/relationships" id="259" r:id="Rc7f2039ad2004e7a"/>
    <p:sldId xmlns:r="http://schemas.openxmlformats.org/officeDocument/2006/relationships" id="260" r:id="R8dbb25cce9f249f0"/>
    <p:sldId xmlns:r="http://schemas.openxmlformats.org/officeDocument/2006/relationships" id="261" r:id="R4ed0cb93e4b341ec"/>
    <p:sldId xmlns:r="http://schemas.openxmlformats.org/officeDocument/2006/relationships" id="262" r:id="R7651507a096f4a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e48dc86f164fcb" /><Relationship Type="http://schemas.openxmlformats.org/officeDocument/2006/relationships/slide" Target="/ppt/slides/slide1.xml" Id="R7b50ab68f8bb4f87" /><Relationship Type="http://schemas.openxmlformats.org/officeDocument/2006/relationships/slide" Target="/ppt/slides/slide2.xml" Id="Ra56f3efa28f84280" /><Relationship Type="http://schemas.openxmlformats.org/officeDocument/2006/relationships/slide" Target="/ppt/slides/slide3.xml" Id="Ra5d28048065145f6" /><Relationship Type="http://schemas.openxmlformats.org/officeDocument/2006/relationships/slide" Target="/ppt/slides/slide4.xml" Id="Rc7f2039ad2004e7a" /><Relationship Type="http://schemas.openxmlformats.org/officeDocument/2006/relationships/slide" Target="/ppt/slides/slide5.xml" Id="R8dbb25cce9f249f0" /><Relationship Type="http://schemas.openxmlformats.org/officeDocument/2006/relationships/slide" Target="/ppt/slides/slide6.xml" Id="R4ed0cb93e4b341ec" /><Relationship Type="http://schemas.openxmlformats.org/officeDocument/2006/relationships/slide" Target="/ppt/slides/slide7.xml" Id="R7651507a096f4a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0a40f01c9b49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27d4078f54272" /><Relationship Type="http://schemas.openxmlformats.org/officeDocument/2006/relationships/theme" Target="/ppt/slideMasters/theme/theme1.xml" Id="Rd45831b6414143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227d4078f542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1e01a637746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04ae77f8754b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05adc66ae40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5e3f570604b5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d2ebe9512401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5cf4a7c7844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2e6142ab84c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 SÆTRE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 SÆTRE HOLDING AS ble etablert [år] og holder til i Austrheim.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2 762 703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3 149 966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ÅGE SÆTRE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SÆTRE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ICS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 SÆTRE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KGS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NINO SÆTRE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Vikane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5943 Austrheim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931 237 179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 SÆTRE HOLDING AS</a:t>
            </a:r>
          </a:p>
        </p:txBody>
      </p:sp>
    </p:spTree>
  </p:cSld>
  <p:clrMapOvr>
    <a:masterClrMapping xmlns:a="http://schemas.openxmlformats.org/drawingml/2006/main"/>
  </p:clrMapOvr>
</p:sld>
</file>