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0dcd62821d47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f42de65bfc4d32"/>
  </p:sldMasterIdLst>
  <p:sldIdLst>
    <p:sldId xmlns:r="http://schemas.openxmlformats.org/officeDocument/2006/relationships" id="256" r:id="R23789fce83344bf4"/>
    <p:sldId xmlns:r="http://schemas.openxmlformats.org/officeDocument/2006/relationships" id="257" r:id="R6efc5d951ba54270"/>
    <p:sldId xmlns:r="http://schemas.openxmlformats.org/officeDocument/2006/relationships" id="258" r:id="Ree6714d4fdfe46c6"/>
    <p:sldId xmlns:r="http://schemas.openxmlformats.org/officeDocument/2006/relationships" id="259" r:id="R210dd3263d9d4702"/>
    <p:sldId xmlns:r="http://schemas.openxmlformats.org/officeDocument/2006/relationships" id="260" r:id="R710859f199634bfe"/>
    <p:sldId xmlns:r="http://schemas.openxmlformats.org/officeDocument/2006/relationships" id="261" r:id="R1d2062d6fdb54a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42de65bfc4d32" /><Relationship Type="http://schemas.openxmlformats.org/officeDocument/2006/relationships/slide" Target="/ppt/slides/slide1.xml" Id="R23789fce83344bf4" /><Relationship Type="http://schemas.openxmlformats.org/officeDocument/2006/relationships/slide" Target="/ppt/slides/slide2.xml" Id="R6efc5d951ba54270" /><Relationship Type="http://schemas.openxmlformats.org/officeDocument/2006/relationships/slide" Target="/ppt/slides/slide3.xml" Id="Ree6714d4fdfe46c6" /><Relationship Type="http://schemas.openxmlformats.org/officeDocument/2006/relationships/slide" Target="/ppt/slides/slide4.xml" Id="R210dd3263d9d4702" /><Relationship Type="http://schemas.openxmlformats.org/officeDocument/2006/relationships/slide" Target="/ppt/slides/slide5.xml" Id="R710859f199634bfe" /><Relationship Type="http://schemas.openxmlformats.org/officeDocument/2006/relationships/slide" Target="/ppt/slides/slide6.xml" Id="R1d2062d6fdb54a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ac7d5997d43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5ebc7bea24894" /><Relationship Type="http://schemas.openxmlformats.org/officeDocument/2006/relationships/theme" Target="/ppt/slideMasters/theme/theme1.xml" Id="R447664cea3ff4b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35ebc7bea248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9910ec7de43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f99ba6fd147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95a3bfbf24c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dcb63773141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a7c64f6c745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9ea78161549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FJELDE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FJELDE TEKNIKK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3 554 854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1 320 902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Falkbergets vei 11D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