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18b99bc5f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443e78e764eda"/>
  </p:sldMasterIdLst>
  <p:sldIdLst>
    <p:sldId xmlns:r="http://schemas.openxmlformats.org/officeDocument/2006/relationships" id="256" r:id="Rb6d63cfb0ec5499f"/>
    <p:sldId xmlns:r="http://schemas.openxmlformats.org/officeDocument/2006/relationships" id="257" r:id="R3957625fc1bc4a3c"/>
    <p:sldId xmlns:r="http://schemas.openxmlformats.org/officeDocument/2006/relationships" id="258" r:id="Rdc5c7d39fe0b4505"/>
    <p:sldId xmlns:r="http://schemas.openxmlformats.org/officeDocument/2006/relationships" id="259" r:id="Rbc5fbcd8e07843f1"/>
    <p:sldId xmlns:r="http://schemas.openxmlformats.org/officeDocument/2006/relationships" id="260" r:id="R72bce6ce606241a5"/>
    <p:sldId xmlns:r="http://schemas.openxmlformats.org/officeDocument/2006/relationships" id="261" r:id="R042008724a354381"/>
    <p:sldId xmlns:r="http://schemas.openxmlformats.org/officeDocument/2006/relationships" id="262" r:id="R3dfe3f7ea5e3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443e78e764eda" /><Relationship Type="http://schemas.openxmlformats.org/officeDocument/2006/relationships/slide" Target="/ppt/slides/slide1.xml" Id="Rb6d63cfb0ec5499f" /><Relationship Type="http://schemas.openxmlformats.org/officeDocument/2006/relationships/slide" Target="/ppt/slides/slide2.xml" Id="R3957625fc1bc4a3c" /><Relationship Type="http://schemas.openxmlformats.org/officeDocument/2006/relationships/slide" Target="/ppt/slides/slide3.xml" Id="Rdc5c7d39fe0b4505" /><Relationship Type="http://schemas.openxmlformats.org/officeDocument/2006/relationships/slide" Target="/ppt/slides/slide4.xml" Id="Rbc5fbcd8e07843f1" /><Relationship Type="http://schemas.openxmlformats.org/officeDocument/2006/relationships/slide" Target="/ppt/slides/slide5.xml" Id="R72bce6ce606241a5" /><Relationship Type="http://schemas.openxmlformats.org/officeDocument/2006/relationships/slide" Target="/ppt/slides/slide6.xml" Id="R042008724a354381" /><Relationship Type="http://schemas.openxmlformats.org/officeDocument/2006/relationships/slide" Target="/ppt/slides/slide7.xml" Id="R3dfe3f7ea5e3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ce9650a8b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7bcd836db479f" /><Relationship Type="http://schemas.openxmlformats.org/officeDocument/2006/relationships/theme" Target="/ppt/slideMasters/theme/theme1.xml" Id="Rddda8a18d19b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c7bcd836db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5b919e44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9236a58a3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e141d3389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0e7e149e0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ad553e75d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f387e92a43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96c6825c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