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68b7216f04143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303c252eed34a0c"/>
  </p:sldMasterIdLst>
  <p:sldIdLst>
    <p:sldId xmlns:r="http://schemas.openxmlformats.org/officeDocument/2006/relationships" id="256" r:id="Rb58ae85df11d4214"/>
    <p:sldId xmlns:r="http://schemas.openxmlformats.org/officeDocument/2006/relationships" id="257" r:id="R115486d28e4c4302"/>
    <p:sldId xmlns:r="http://schemas.openxmlformats.org/officeDocument/2006/relationships" id="258" r:id="R414f5b79ef094c93"/>
    <p:sldId xmlns:r="http://schemas.openxmlformats.org/officeDocument/2006/relationships" id="259" r:id="R15427b79f436413e"/>
    <p:sldId xmlns:r="http://schemas.openxmlformats.org/officeDocument/2006/relationships" id="260" r:id="R61457e07ed304614"/>
    <p:sldId xmlns:r="http://schemas.openxmlformats.org/officeDocument/2006/relationships" id="261" r:id="R22889b95ddb440f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03c252eed34a0c" /><Relationship Type="http://schemas.openxmlformats.org/officeDocument/2006/relationships/slide" Target="/ppt/slides/slide1.xml" Id="Rb58ae85df11d4214" /><Relationship Type="http://schemas.openxmlformats.org/officeDocument/2006/relationships/slide" Target="/ppt/slides/slide2.xml" Id="R115486d28e4c4302" /><Relationship Type="http://schemas.openxmlformats.org/officeDocument/2006/relationships/slide" Target="/ppt/slides/slide3.xml" Id="R414f5b79ef094c93" /><Relationship Type="http://schemas.openxmlformats.org/officeDocument/2006/relationships/slide" Target="/ppt/slides/slide4.xml" Id="R15427b79f436413e" /><Relationship Type="http://schemas.openxmlformats.org/officeDocument/2006/relationships/slide" Target="/ppt/slides/slide5.xml" Id="R61457e07ed304614" /><Relationship Type="http://schemas.openxmlformats.org/officeDocument/2006/relationships/slide" Target="/ppt/slides/slide6.xml" Id="R22889b95ddb440f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91088044964a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839397daf4c89" /><Relationship Type="http://schemas.openxmlformats.org/officeDocument/2006/relationships/theme" Target="/ppt/slideMasters/theme/theme1.xml" Id="Rcbda987e4ba641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c839397daf4c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d42d0506934e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1365dd3a841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d19ae029464e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4b1e71e5e643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467e7887604f9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a4432d38004fd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OFTEDAL REVISJON &amp; RÅDGIVNING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OFTEDAL REVISJON &amp; RÅDGIVNING AS ble etablert [år] og holder til i Stavanger.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1 384 871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375 718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291 084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244 654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803 979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Strandkaien 28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4005 Stavanger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931 069 012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OFTEDAL REVISJON &amp; RÅDGIVNING AS</a:t>
            </a:r>
          </a:p>
        </p:txBody>
      </p:sp>
    </p:spTree>
  </p:cSld>
  <p:clrMapOvr>
    <a:masterClrMapping xmlns:a="http://schemas.openxmlformats.org/drawingml/2006/main"/>
  </p:clrMapOvr>
</p:sld>
</file>