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71626637c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bbad8ff2c4718"/>
  </p:sldMasterIdLst>
  <p:sldIdLst>
    <p:sldId xmlns:r="http://schemas.openxmlformats.org/officeDocument/2006/relationships" id="256" r:id="R4fd6ba997a3a480e"/>
    <p:sldId xmlns:r="http://schemas.openxmlformats.org/officeDocument/2006/relationships" id="257" r:id="R2328a6a4737f40a1"/>
    <p:sldId xmlns:r="http://schemas.openxmlformats.org/officeDocument/2006/relationships" id="258" r:id="Rb424f10fcc434538"/>
    <p:sldId xmlns:r="http://schemas.openxmlformats.org/officeDocument/2006/relationships" id="259" r:id="R29582f9729714ebb"/>
    <p:sldId xmlns:r="http://schemas.openxmlformats.org/officeDocument/2006/relationships" id="260" r:id="R61a9727b7a2e49aa"/>
    <p:sldId xmlns:r="http://schemas.openxmlformats.org/officeDocument/2006/relationships" id="261" r:id="R23650c2c5450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bbad8ff2c4718" /><Relationship Type="http://schemas.openxmlformats.org/officeDocument/2006/relationships/slide" Target="/ppt/slides/slide1.xml" Id="R4fd6ba997a3a480e" /><Relationship Type="http://schemas.openxmlformats.org/officeDocument/2006/relationships/slide" Target="/ppt/slides/slide2.xml" Id="R2328a6a4737f40a1" /><Relationship Type="http://schemas.openxmlformats.org/officeDocument/2006/relationships/slide" Target="/ppt/slides/slide3.xml" Id="Rb424f10fcc434538" /><Relationship Type="http://schemas.openxmlformats.org/officeDocument/2006/relationships/slide" Target="/ppt/slides/slide4.xml" Id="R29582f9729714ebb" /><Relationship Type="http://schemas.openxmlformats.org/officeDocument/2006/relationships/slide" Target="/ppt/slides/slide5.xml" Id="R61a9727b7a2e49aa" /><Relationship Type="http://schemas.openxmlformats.org/officeDocument/2006/relationships/slide" Target="/ppt/slides/slide6.xml" Id="R23650c2c5450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61cfbc403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51d52f624ce5" /><Relationship Type="http://schemas.openxmlformats.org/officeDocument/2006/relationships/theme" Target="/ppt/slideMasters/theme/theme1.xml" Id="R3925aa3dc02a4a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8151d52f62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3ff1a3307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8dcf28081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7b0ebed59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1d7bb8115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201d6c945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d2e13d5fb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