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cf26ff5ab747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778fa30184795"/>
  </p:sldMasterIdLst>
  <p:sldIdLst>
    <p:sldId xmlns:r="http://schemas.openxmlformats.org/officeDocument/2006/relationships" id="256" r:id="R7edb19e781ad4e99"/>
    <p:sldId xmlns:r="http://schemas.openxmlformats.org/officeDocument/2006/relationships" id="257" r:id="Rb4a6bc3c42dc470e"/>
    <p:sldId xmlns:r="http://schemas.openxmlformats.org/officeDocument/2006/relationships" id="258" r:id="Rab1f011193ed48cf"/>
    <p:sldId xmlns:r="http://schemas.openxmlformats.org/officeDocument/2006/relationships" id="259" r:id="R9c465bceef1b4c97"/>
    <p:sldId xmlns:r="http://schemas.openxmlformats.org/officeDocument/2006/relationships" id="260" r:id="Rd79b68bbd13b4b99"/>
    <p:sldId xmlns:r="http://schemas.openxmlformats.org/officeDocument/2006/relationships" id="261" r:id="R4a14a6e5626f4152"/>
    <p:sldId xmlns:r="http://schemas.openxmlformats.org/officeDocument/2006/relationships" id="262" r:id="R67e246c7b535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778fa30184795" /><Relationship Type="http://schemas.openxmlformats.org/officeDocument/2006/relationships/slide" Target="/ppt/slides/slide1.xml" Id="R7edb19e781ad4e99" /><Relationship Type="http://schemas.openxmlformats.org/officeDocument/2006/relationships/slide" Target="/ppt/slides/slide2.xml" Id="Rb4a6bc3c42dc470e" /><Relationship Type="http://schemas.openxmlformats.org/officeDocument/2006/relationships/slide" Target="/ppt/slides/slide3.xml" Id="Rab1f011193ed48cf" /><Relationship Type="http://schemas.openxmlformats.org/officeDocument/2006/relationships/slide" Target="/ppt/slides/slide4.xml" Id="R9c465bceef1b4c97" /><Relationship Type="http://schemas.openxmlformats.org/officeDocument/2006/relationships/slide" Target="/ppt/slides/slide5.xml" Id="Rd79b68bbd13b4b99" /><Relationship Type="http://schemas.openxmlformats.org/officeDocument/2006/relationships/slide" Target="/ppt/slides/slide6.xml" Id="R4a14a6e5626f4152" /><Relationship Type="http://schemas.openxmlformats.org/officeDocument/2006/relationships/slide" Target="/ppt/slides/slide7.xml" Id="R67e246c7b535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28b68ed1b4a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25979c1c14366" /><Relationship Type="http://schemas.openxmlformats.org/officeDocument/2006/relationships/theme" Target="/ppt/slideMasters/theme/theme1.xml" Id="R6e94c7be2d7a4af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225979c1c143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fc7ffe6464f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3554333164b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6452e9f5a47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7f762e0ce4b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9661cc77041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6b810732e342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22f018d2af4e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 P HØYER &amp; 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 P HØYER &amp; SON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−124 740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21 133 247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21 570 099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NILS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Uglevegen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3742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94 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930 998 087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 P HØYER &amp; SON AS</a:t>
            </a:r>
          </a:p>
        </p:txBody>
      </p:sp>
    </p:spTree>
  </p:cSld>
  <p:clrMapOvr>
    <a:masterClrMapping xmlns:a="http://schemas.openxmlformats.org/drawingml/2006/main"/>
  </p:clrMapOvr>
</p:sld>
</file>