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c6286bfb6245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b7cf73b5540a3"/>
  </p:sldMasterIdLst>
  <p:sldIdLst>
    <p:sldId xmlns:r="http://schemas.openxmlformats.org/officeDocument/2006/relationships" id="256" r:id="Re66837b6ef9a4552"/>
    <p:sldId xmlns:r="http://schemas.openxmlformats.org/officeDocument/2006/relationships" id="257" r:id="R8c872a069f45436c"/>
    <p:sldId xmlns:r="http://schemas.openxmlformats.org/officeDocument/2006/relationships" id="258" r:id="R7139d241f9694ec6"/>
    <p:sldId xmlns:r="http://schemas.openxmlformats.org/officeDocument/2006/relationships" id="259" r:id="R067c9c0725994857"/>
    <p:sldId xmlns:r="http://schemas.openxmlformats.org/officeDocument/2006/relationships" id="260" r:id="R26db1fb7e56f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b7cf73b5540a3" /><Relationship Type="http://schemas.openxmlformats.org/officeDocument/2006/relationships/slide" Target="/ppt/slides/slide1.xml" Id="Re66837b6ef9a4552" /><Relationship Type="http://schemas.openxmlformats.org/officeDocument/2006/relationships/slide" Target="/ppt/slides/slide2.xml" Id="R8c872a069f45436c" /><Relationship Type="http://schemas.openxmlformats.org/officeDocument/2006/relationships/slide" Target="/ppt/slides/slide3.xml" Id="R7139d241f9694ec6" /><Relationship Type="http://schemas.openxmlformats.org/officeDocument/2006/relationships/slide" Target="/ppt/slides/slide4.xml" Id="R067c9c0725994857" /><Relationship Type="http://schemas.openxmlformats.org/officeDocument/2006/relationships/slide" Target="/ppt/slides/slide5.xml" Id="R26db1fb7e56f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23a1ef636e42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086915d2a40b1" /><Relationship Type="http://schemas.openxmlformats.org/officeDocument/2006/relationships/theme" Target="/ppt/slideMasters/theme/theme1.xml" Id="R76fe2a584996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6086915d2a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4ba603539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bd9cfc47f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d40e23f1647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7fa4eb90842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da14c6a164d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