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a16847308048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1768db9e4943c6"/>
  </p:sldMasterIdLst>
  <p:sldIdLst>
    <p:sldId xmlns:r="http://schemas.openxmlformats.org/officeDocument/2006/relationships" id="256" r:id="R29500cd101ee44ad"/>
    <p:sldId xmlns:r="http://schemas.openxmlformats.org/officeDocument/2006/relationships" id="257" r:id="R0e4948bd812c4a64"/>
    <p:sldId xmlns:r="http://schemas.openxmlformats.org/officeDocument/2006/relationships" id="258" r:id="Rcf6ba68b19db40da"/>
    <p:sldId xmlns:r="http://schemas.openxmlformats.org/officeDocument/2006/relationships" id="259" r:id="Rb5287e76d4464495"/>
    <p:sldId xmlns:r="http://schemas.openxmlformats.org/officeDocument/2006/relationships" id="260" r:id="R7d22fc80c53f457e"/>
    <p:sldId xmlns:r="http://schemas.openxmlformats.org/officeDocument/2006/relationships" id="261" r:id="R9e4f3b1aa3b94106"/>
    <p:sldId xmlns:r="http://schemas.openxmlformats.org/officeDocument/2006/relationships" id="262" r:id="R503f98a780f14b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1768db9e4943c6" /><Relationship Type="http://schemas.openxmlformats.org/officeDocument/2006/relationships/slide" Target="/ppt/slides/slide1.xml" Id="R29500cd101ee44ad" /><Relationship Type="http://schemas.openxmlformats.org/officeDocument/2006/relationships/slide" Target="/ppt/slides/slide2.xml" Id="R0e4948bd812c4a64" /><Relationship Type="http://schemas.openxmlformats.org/officeDocument/2006/relationships/slide" Target="/ppt/slides/slide3.xml" Id="Rcf6ba68b19db40da" /><Relationship Type="http://schemas.openxmlformats.org/officeDocument/2006/relationships/slide" Target="/ppt/slides/slide4.xml" Id="Rb5287e76d4464495" /><Relationship Type="http://schemas.openxmlformats.org/officeDocument/2006/relationships/slide" Target="/ppt/slides/slide5.xml" Id="R7d22fc80c53f457e" /><Relationship Type="http://schemas.openxmlformats.org/officeDocument/2006/relationships/slide" Target="/ppt/slides/slide6.xml" Id="R9e4f3b1aa3b94106" /><Relationship Type="http://schemas.openxmlformats.org/officeDocument/2006/relationships/slide" Target="/ppt/slides/slide7.xml" Id="R503f98a780f14b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d38b9a18e64d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5cc7447c94423" /><Relationship Type="http://schemas.openxmlformats.org/officeDocument/2006/relationships/theme" Target="/ppt/slideMasters/theme/theme1.xml" Id="Rcd0c20c7de9347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75cc7447c944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71ede4a3e4a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96e63a1294d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b18a589d343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72e37511a46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4355966114f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48e60aa4f46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7480e115842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HOLDING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397 925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ASTRID ODLAUG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ANNE KATHRINE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BIRGITTE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