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ca1fe214e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29780ae7148c6"/>
  </p:sldMasterIdLst>
  <p:sldIdLst>
    <p:sldId xmlns:r="http://schemas.openxmlformats.org/officeDocument/2006/relationships" id="256" r:id="Rc042d4fd090b47c5"/>
    <p:sldId xmlns:r="http://schemas.openxmlformats.org/officeDocument/2006/relationships" id="257" r:id="Rf219f4796f514775"/>
    <p:sldId xmlns:r="http://schemas.openxmlformats.org/officeDocument/2006/relationships" id="258" r:id="R573be45f76d84648"/>
    <p:sldId xmlns:r="http://schemas.openxmlformats.org/officeDocument/2006/relationships" id="259" r:id="Rc4638a77338d4ab9"/>
    <p:sldId xmlns:r="http://schemas.openxmlformats.org/officeDocument/2006/relationships" id="260" r:id="Rea9cac2cbc6b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29780ae7148c6" /><Relationship Type="http://schemas.openxmlformats.org/officeDocument/2006/relationships/slide" Target="/ppt/slides/slide1.xml" Id="Rc042d4fd090b47c5" /><Relationship Type="http://schemas.openxmlformats.org/officeDocument/2006/relationships/slide" Target="/ppt/slides/slide2.xml" Id="Rf219f4796f514775" /><Relationship Type="http://schemas.openxmlformats.org/officeDocument/2006/relationships/slide" Target="/ppt/slides/slide3.xml" Id="R573be45f76d84648" /><Relationship Type="http://schemas.openxmlformats.org/officeDocument/2006/relationships/slide" Target="/ppt/slides/slide4.xml" Id="Rc4638a77338d4ab9" /><Relationship Type="http://schemas.openxmlformats.org/officeDocument/2006/relationships/slide" Target="/ppt/slides/slide5.xml" Id="Rea9cac2cbc6b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01190184f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f6b02c674ccb" /><Relationship Type="http://schemas.openxmlformats.org/officeDocument/2006/relationships/theme" Target="/ppt/slideMasters/theme/theme1.xml" Id="Ra006e46c9614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9f6b02c67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1ee9663c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bbc492e1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4d06de3c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07b8ebbb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f5679605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