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2d37b5a095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c4fc791924313"/>
  </p:sldMasterIdLst>
  <p:sldIdLst>
    <p:sldId xmlns:r="http://schemas.openxmlformats.org/officeDocument/2006/relationships" id="256" r:id="R837d93d37e274d3d"/>
    <p:sldId xmlns:r="http://schemas.openxmlformats.org/officeDocument/2006/relationships" id="257" r:id="R4305aeb661a0422b"/>
    <p:sldId xmlns:r="http://schemas.openxmlformats.org/officeDocument/2006/relationships" id="258" r:id="Raafa974b70e8420c"/>
    <p:sldId xmlns:r="http://schemas.openxmlformats.org/officeDocument/2006/relationships" id="259" r:id="R2123e079a5b44fa6"/>
    <p:sldId xmlns:r="http://schemas.openxmlformats.org/officeDocument/2006/relationships" id="260" r:id="R94b5a036a0d847ad"/>
    <p:sldId xmlns:r="http://schemas.openxmlformats.org/officeDocument/2006/relationships" id="261" r:id="R5820428256f3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c4fc791924313" /><Relationship Type="http://schemas.openxmlformats.org/officeDocument/2006/relationships/slide" Target="/ppt/slides/slide1.xml" Id="R837d93d37e274d3d" /><Relationship Type="http://schemas.openxmlformats.org/officeDocument/2006/relationships/slide" Target="/ppt/slides/slide2.xml" Id="R4305aeb661a0422b" /><Relationship Type="http://schemas.openxmlformats.org/officeDocument/2006/relationships/slide" Target="/ppt/slides/slide3.xml" Id="Raafa974b70e8420c" /><Relationship Type="http://schemas.openxmlformats.org/officeDocument/2006/relationships/slide" Target="/ppt/slides/slide4.xml" Id="R2123e079a5b44fa6" /><Relationship Type="http://schemas.openxmlformats.org/officeDocument/2006/relationships/slide" Target="/ppt/slides/slide5.xml" Id="R94b5a036a0d847ad" /><Relationship Type="http://schemas.openxmlformats.org/officeDocument/2006/relationships/slide" Target="/ppt/slides/slide6.xml" Id="R5820428256f3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843a777091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b4a10fa494782" /><Relationship Type="http://schemas.openxmlformats.org/officeDocument/2006/relationships/theme" Target="/ppt/slideMasters/theme/theme1.xml" Id="Rd42c4cdb280443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b4a10fa49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a3217ac4d4d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46aee46c0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c02924ecb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987226ea0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3c8da674e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1082747be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