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54b1c10318b49f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b505d3d171f45ab"/>
  </p:sldMasterIdLst>
  <p:sldIdLst>
    <p:sldId xmlns:r="http://schemas.openxmlformats.org/officeDocument/2006/relationships" id="256" r:id="R5ffe4c00d26e4436"/>
    <p:sldId xmlns:r="http://schemas.openxmlformats.org/officeDocument/2006/relationships" id="257" r:id="Rdb2ffba2342d45da"/>
    <p:sldId xmlns:r="http://schemas.openxmlformats.org/officeDocument/2006/relationships" id="258" r:id="R092efbcde12e4f2a"/>
    <p:sldId xmlns:r="http://schemas.openxmlformats.org/officeDocument/2006/relationships" id="259" r:id="R170eaa83cdeb4195"/>
    <p:sldId xmlns:r="http://schemas.openxmlformats.org/officeDocument/2006/relationships" id="260" r:id="R00b99ba825a34bf8"/>
    <p:sldId xmlns:r="http://schemas.openxmlformats.org/officeDocument/2006/relationships" id="261" r:id="R9df9a000714b4136"/>
    <p:sldId xmlns:r="http://schemas.openxmlformats.org/officeDocument/2006/relationships" id="262" r:id="R7b907cdde169475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b505d3d171f45ab" /><Relationship Type="http://schemas.openxmlformats.org/officeDocument/2006/relationships/slide" Target="/ppt/slides/slide1.xml" Id="R5ffe4c00d26e4436" /><Relationship Type="http://schemas.openxmlformats.org/officeDocument/2006/relationships/slide" Target="/ppt/slides/slide2.xml" Id="Rdb2ffba2342d45da" /><Relationship Type="http://schemas.openxmlformats.org/officeDocument/2006/relationships/slide" Target="/ppt/slides/slide3.xml" Id="R092efbcde12e4f2a" /><Relationship Type="http://schemas.openxmlformats.org/officeDocument/2006/relationships/slide" Target="/ppt/slides/slide4.xml" Id="R170eaa83cdeb4195" /><Relationship Type="http://schemas.openxmlformats.org/officeDocument/2006/relationships/slide" Target="/ppt/slides/slide5.xml" Id="R00b99ba825a34bf8" /><Relationship Type="http://schemas.openxmlformats.org/officeDocument/2006/relationships/slide" Target="/ppt/slides/slide6.xml" Id="R9df9a000714b4136" /><Relationship Type="http://schemas.openxmlformats.org/officeDocument/2006/relationships/slide" Target="/ppt/slides/slide7.xml" Id="R7b907cdde169475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1d5cb842e354bd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338c3b215f44f3" /><Relationship Type="http://schemas.openxmlformats.org/officeDocument/2006/relationships/theme" Target="/ppt/slideMasters/theme/theme1.xml" Id="R795b5c9477ec41b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a338c3b215f44f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4bd66ccece4f3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642734e53a40a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05de62f252446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d55857f90e451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069fdf0432451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4ecc447b9e4ca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78d4b481c64fd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WESTCON YARDS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WESTCON YARDS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WESTCON YARDS AS ble etablert [år] og holder til i Ølensvåg.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WESTCON YARDS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WESTCON YARDS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WESTCON YARDS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2 262 430 553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−4 933 505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−54 012 717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516 939 402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2 233 265 558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WESTCON YARDS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WESTCON GROUP AS  –  95,5 %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JEKTEVIKA III AS  –  1,1 %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NORMAR III AS  –  1,1 %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OSAKONGEN III AS  –  1,1 %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HAUGE KRISTIAN INGVAR  –  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MATRE ASLAUG  –  0,2 %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WESTCON YARDS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Jektevikvegen 45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5582 Ølensvåg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53 77 50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westcon@westcon.no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www.westcon.no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930 720 313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WESTCON YARDS AS</a:t>
            </a:r>
          </a:p>
        </p:txBody>
      </p:sp>
    </p:spTree>
  </p:cSld>
  <p:clrMapOvr>
    <a:masterClrMapping xmlns:a="http://schemas.openxmlformats.org/drawingml/2006/main"/>
  </p:clrMapOvr>
</p:sld>
</file>