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4322ad23e549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a4245a86024a96"/>
  </p:sldMasterIdLst>
  <p:sldIdLst>
    <p:sldId xmlns:r="http://schemas.openxmlformats.org/officeDocument/2006/relationships" id="256" r:id="R6a1233067bd143f1"/>
    <p:sldId xmlns:r="http://schemas.openxmlformats.org/officeDocument/2006/relationships" id="257" r:id="R4f19ec9a7a544b08"/>
    <p:sldId xmlns:r="http://schemas.openxmlformats.org/officeDocument/2006/relationships" id="258" r:id="Rb554a86f4efc456f"/>
    <p:sldId xmlns:r="http://schemas.openxmlformats.org/officeDocument/2006/relationships" id="259" r:id="R610d3c6f7acc491c"/>
    <p:sldId xmlns:r="http://schemas.openxmlformats.org/officeDocument/2006/relationships" id="260" r:id="Rd72bd91fb0644344"/>
    <p:sldId xmlns:r="http://schemas.openxmlformats.org/officeDocument/2006/relationships" id="261" r:id="R0945946b80294ba5"/>
    <p:sldId xmlns:r="http://schemas.openxmlformats.org/officeDocument/2006/relationships" id="262" r:id="R674ececb5b904a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a4245a86024a96" /><Relationship Type="http://schemas.openxmlformats.org/officeDocument/2006/relationships/slide" Target="/ppt/slides/slide1.xml" Id="R6a1233067bd143f1" /><Relationship Type="http://schemas.openxmlformats.org/officeDocument/2006/relationships/slide" Target="/ppt/slides/slide2.xml" Id="R4f19ec9a7a544b08" /><Relationship Type="http://schemas.openxmlformats.org/officeDocument/2006/relationships/slide" Target="/ppt/slides/slide3.xml" Id="Rb554a86f4efc456f" /><Relationship Type="http://schemas.openxmlformats.org/officeDocument/2006/relationships/slide" Target="/ppt/slides/slide4.xml" Id="R610d3c6f7acc491c" /><Relationship Type="http://schemas.openxmlformats.org/officeDocument/2006/relationships/slide" Target="/ppt/slides/slide5.xml" Id="Rd72bd91fb0644344" /><Relationship Type="http://schemas.openxmlformats.org/officeDocument/2006/relationships/slide" Target="/ppt/slides/slide6.xml" Id="R0945946b80294ba5" /><Relationship Type="http://schemas.openxmlformats.org/officeDocument/2006/relationships/slide" Target="/ppt/slides/slide7.xml" Id="R674ececb5b904a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850c8912694c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a342e6c0b43f8" /><Relationship Type="http://schemas.openxmlformats.org/officeDocument/2006/relationships/theme" Target="/ppt/slideMasters/theme/theme1.xml" Id="R984e75fd321d45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da342e6c0b43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3bed1ab9c04d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f1540af244f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8fe10cbb247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9aad50eac47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07e825e5348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e461266fc4a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e8f3ddf6944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JHS-KAVIAR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JHS-KAVIAR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JHS-KAVIAR HOLDING AS ble etablert [år] og holder til i Sørreisa.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JHS-KAVIAR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JHS-KAVIAR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JHS-KAVIAR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821 190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6 956 270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6 969 498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JHS-KAVIAR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HALDORSEN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JHS-KAVIAR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Johannes Haldorsen, Storveien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9310 Sørreisa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930 709 239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JHS-KAVIAR HOLDING AS</a:t>
            </a:r>
          </a:p>
        </p:txBody>
      </p:sp>
    </p:spTree>
  </p:cSld>
  <p:clrMapOvr>
    <a:masterClrMapping xmlns:a="http://schemas.openxmlformats.org/drawingml/2006/main"/>
  </p:clrMapOvr>
</p:sld>
</file>