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3348da7e014e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eeb21106d24279"/>
  </p:sldMasterIdLst>
  <p:sldIdLst>
    <p:sldId xmlns:r="http://schemas.openxmlformats.org/officeDocument/2006/relationships" id="256" r:id="Rcb5bc93ef6cc44a1"/>
    <p:sldId xmlns:r="http://schemas.openxmlformats.org/officeDocument/2006/relationships" id="257" r:id="R1a870e48fad74c15"/>
    <p:sldId xmlns:r="http://schemas.openxmlformats.org/officeDocument/2006/relationships" id="258" r:id="R2cbb9d22d68f4ea6"/>
    <p:sldId xmlns:r="http://schemas.openxmlformats.org/officeDocument/2006/relationships" id="259" r:id="R150be40b6a4144a2"/>
    <p:sldId xmlns:r="http://schemas.openxmlformats.org/officeDocument/2006/relationships" id="260" r:id="R02c71ff1831a4c71"/>
    <p:sldId xmlns:r="http://schemas.openxmlformats.org/officeDocument/2006/relationships" id="261" r:id="R3385e6f43bfb4754"/>
    <p:sldId xmlns:r="http://schemas.openxmlformats.org/officeDocument/2006/relationships" id="262" r:id="R82edaf6ff2c445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eeb21106d24279" /><Relationship Type="http://schemas.openxmlformats.org/officeDocument/2006/relationships/slide" Target="/ppt/slides/slide1.xml" Id="Rcb5bc93ef6cc44a1" /><Relationship Type="http://schemas.openxmlformats.org/officeDocument/2006/relationships/slide" Target="/ppt/slides/slide2.xml" Id="R1a870e48fad74c15" /><Relationship Type="http://schemas.openxmlformats.org/officeDocument/2006/relationships/slide" Target="/ppt/slides/slide3.xml" Id="R2cbb9d22d68f4ea6" /><Relationship Type="http://schemas.openxmlformats.org/officeDocument/2006/relationships/slide" Target="/ppt/slides/slide4.xml" Id="R150be40b6a4144a2" /><Relationship Type="http://schemas.openxmlformats.org/officeDocument/2006/relationships/slide" Target="/ppt/slides/slide5.xml" Id="R02c71ff1831a4c71" /><Relationship Type="http://schemas.openxmlformats.org/officeDocument/2006/relationships/slide" Target="/ppt/slides/slide6.xml" Id="R3385e6f43bfb4754" /><Relationship Type="http://schemas.openxmlformats.org/officeDocument/2006/relationships/slide" Target="/ppt/slides/slide7.xml" Id="R82edaf6ff2c445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0e8e76438b4d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8056c421a4afb" /><Relationship Type="http://schemas.openxmlformats.org/officeDocument/2006/relationships/theme" Target="/ppt/slideMasters/theme/theme1.xml" Id="Rdf2067689b484c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68056c421a4a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7f1ed870042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873c0afbd48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0ba0cdfd04d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4e55005b94f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efb31c4d646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01978136e46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f7814f4e94c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 AKTIVA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AKTIVA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 AKTIVA AS ble etablert [år] og holder til i Sørreisa.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AKTIVA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AKTIVA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AKTIVA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782 251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10 368 514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10 868 514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AKTIVA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HALDORSEN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AKTIVA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Haldorsen, Brekka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9310 Sørreisa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930 709 042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AKTIVA AS</a:t>
            </a:r>
          </a:p>
        </p:txBody>
      </p:sp>
    </p:spTree>
  </p:cSld>
  <p:clrMapOvr>
    <a:masterClrMapping xmlns:a="http://schemas.openxmlformats.org/drawingml/2006/main"/>
  </p:clrMapOvr>
</p:sld>
</file>