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9b275d97ee40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83ca7d60b14f30"/>
  </p:sldMasterIdLst>
  <p:sldIdLst>
    <p:sldId xmlns:r="http://schemas.openxmlformats.org/officeDocument/2006/relationships" id="256" r:id="R98e6e064134b4a2b"/>
    <p:sldId xmlns:r="http://schemas.openxmlformats.org/officeDocument/2006/relationships" id="257" r:id="Rfdbc9a5bbc0c4cad"/>
    <p:sldId xmlns:r="http://schemas.openxmlformats.org/officeDocument/2006/relationships" id="258" r:id="Re90e4c3019f64853"/>
    <p:sldId xmlns:r="http://schemas.openxmlformats.org/officeDocument/2006/relationships" id="259" r:id="Rbf858821a91f4423"/>
    <p:sldId xmlns:r="http://schemas.openxmlformats.org/officeDocument/2006/relationships" id="260" r:id="R90cc5069b1074be5"/>
    <p:sldId xmlns:r="http://schemas.openxmlformats.org/officeDocument/2006/relationships" id="261" r:id="R6c2f7a07c92d4933"/>
    <p:sldId xmlns:r="http://schemas.openxmlformats.org/officeDocument/2006/relationships" id="262" r:id="Rad1018efb35d4d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83ca7d60b14f30" /><Relationship Type="http://schemas.openxmlformats.org/officeDocument/2006/relationships/slide" Target="/ppt/slides/slide1.xml" Id="R98e6e064134b4a2b" /><Relationship Type="http://schemas.openxmlformats.org/officeDocument/2006/relationships/slide" Target="/ppt/slides/slide2.xml" Id="Rfdbc9a5bbc0c4cad" /><Relationship Type="http://schemas.openxmlformats.org/officeDocument/2006/relationships/slide" Target="/ppt/slides/slide3.xml" Id="Re90e4c3019f64853" /><Relationship Type="http://schemas.openxmlformats.org/officeDocument/2006/relationships/slide" Target="/ppt/slides/slide4.xml" Id="Rbf858821a91f4423" /><Relationship Type="http://schemas.openxmlformats.org/officeDocument/2006/relationships/slide" Target="/ppt/slides/slide5.xml" Id="R90cc5069b1074be5" /><Relationship Type="http://schemas.openxmlformats.org/officeDocument/2006/relationships/slide" Target="/ppt/slides/slide6.xml" Id="R6c2f7a07c92d4933" /><Relationship Type="http://schemas.openxmlformats.org/officeDocument/2006/relationships/slide" Target="/ppt/slides/slide7.xml" Id="Rad1018efb35d4d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19874379f48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6f8f008db410d" /><Relationship Type="http://schemas.openxmlformats.org/officeDocument/2006/relationships/theme" Target="/ppt/slideMasters/theme/theme1.xml" Id="R90a8684658ca45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d6f8f008db41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3be444ef246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066de3e7c4d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f31afeccb4e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84f31259a43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2946a564545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15b84f3974d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a6ce568e046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OSKAR OG TORMOD WIKE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OG TORMOD WIKE AS ble etablert [år] og holder til i Vear.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90 577 311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−2 225 118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−2 237 923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7 115 547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29 101 804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NCB HOLDING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BRUSERUD NILS CHRISTOFFER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Bjellandveien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3172 Vear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post@otwike.no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www.otwike.no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930 705 462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OG TORMOD WIKE AS</a:t>
            </a:r>
          </a:p>
        </p:txBody>
      </p:sp>
    </p:spTree>
  </p:cSld>
  <p:clrMapOvr>
    <a:masterClrMapping xmlns:a="http://schemas.openxmlformats.org/drawingml/2006/main"/>
  </p:clrMapOvr>
</p:sld>
</file>