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27d8073241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093f816544dfc"/>
  </p:sldMasterIdLst>
  <p:sldIdLst>
    <p:sldId xmlns:r="http://schemas.openxmlformats.org/officeDocument/2006/relationships" id="256" r:id="Raf644244aff84e61"/>
    <p:sldId xmlns:r="http://schemas.openxmlformats.org/officeDocument/2006/relationships" id="257" r:id="R846b64681df546c5"/>
    <p:sldId xmlns:r="http://schemas.openxmlformats.org/officeDocument/2006/relationships" id="258" r:id="Rebe1d68e75294dab"/>
    <p:sldId xmlns:r="http://schemas.openxmlformats.org/officeDocument/2006/relationships" id="259" r:id="R44fbf0edf4334e36"/>
    <p:sldId xmlns:r="http://schemas.openxmlformats.org/officeDocument/2006/relationships" id="260" r:id="R5864531ad32e4fbe"/>
    <p:sldId xmlns:r="http://schemas.openxmlformats.org/officeDocument/2006/relationships" id="261" r:id="R9ab1df6c6a584cab"/>
    <p:sldId xmlns:r="http://schemas.openxmlformats.org/officeDocument/2006/relationships" id="262" r:id="R2c1143013b65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093f816544dfc" /><Relationship Type="http://schemas.openxmlformats.org/officeDocument/2006/relationships/slide" Target="/ppt/slides/slide1.xml" Id="Raf644244aff84e61" /><Relationship Type="http://schemas.openxmlformats.org/officeDocument/2006/relationships/slide" Target="/ppt/slides/slide2.xml" Id="R846b64681df546c5" /><Relationship Type="http://schemas.openxmlformats.org/officeDocument/2006/relationships/slide" Target="/ppt/slides/slide3.xml" Id="Rebe1d68e75294dab" /><Relationship Type="http://schemas.openxmlformats.org/officeDocument/2006/relationships/slide" Target="/ppt/slides/slide4.xml" Id="R44fbf0edf4334e36" /><Relationship Type="http://schemas.openxmlformats.org/officeDocument/2006/relationships/slide" Target="/ppt/slides/slide5.xml" Id="R5864531ad32e4fbe" /><Relationship Type="http://schemas.openxmlformats.org/officeDocument/2006/relationships/slide" Target="/ppt/slides/slide6.xml" Id="R9ab1df6c6a584cab" /><Relationship Type="http://schemas.openxmlformats.org/officeDocument/2006/relationships/slide" Target="/ppt/slides/slide7.xml" Id="R2c1143013b65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751c2b76a44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4bfe93654a46" /><Relationship Type="http://schemas.openxmlformats.org/officeDocument/2006/relationships/theme" Target="/ppt/slideMasters/theme/theme1.xml" Id="R177a9908015a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64bfe9365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3d4ab13743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ae790c793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043743655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d76c6144343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4f943269140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82e50365a4a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ecd739a23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