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822c24d8e4a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1066212d04494"/>
  </p:sldMasterIdLst>
  <p:sldIdLst>
    <p:sldId xmlns:r="http://schemas.openxmlformats.org/officeDocument/2006/relationships" id="256" r:id="Rde4115e9250847dc"/>
    <p:sldId xmlns:r="http://schemas.openxmlformats.org/officeDocument/2006/relationships" id="257" r:id="Rd6f5b48d6a8d49c0"/>
    <p:sldId xmlns:r="http://schemas.openxmlformats.org/officeDocument/2006/relationships" id="258" r:id="R1aad4ba5d0f64832"/>
    <p:sldId xmlns:r="http://schemas.openxmlformats.org/officeDocument/2006/relationships" id="259" r:id="Rd5b3ccebdb214029"/>
    <p:sldId xmlns:r="http://schemas.openxmlformats.org/officeDocument/2006/relationships" id="260" r:id="Rd93cf0ee6fa341e2"/>
    <p:sldId xmlns:r="http://schemas.openxmlformats.org/officeDocument/2006/relationships" id="261" r:id="R21c6db90bbc84f5b"/>
    <p:sldId xmlns:r="http://schemas.openxmlformats.org/officeDocument/2006/relationships" id="262" r:id="Re417c9eefc054a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1066212d04494" /><Relationship Type="http://schemas.openxmlformats.org/officeDocument/2006/relationships/slide" Target="/ppt/slides/slide1.xml" Id="Rde4115e9250847dc" /><Relationship Type="http://schemas.openxmlformats.org/officeDocument/2006/relationships/slide" Target="/ppt/slides/slide2.xml" Id="Rd6f5b48d6a8d49c0" /><Relationship Type="http://schemas.openxmlformats.org/officeDocument/2006/relationships/slide" Target="/ppt/slides/slide3.xml" Id="R1aad4ba5d0f64832" /><Relationship Type="http://schemas.openxmlformats.org/officeDocument/2006/relationships/slide" Target="/ppt/slides/slide4.xml" Id="Rd5b3ccebdb214029" /><Relationship Type="http://schemas.openxmlformats.org/officeDocument/2006/relationships/slide" Target="/ppt/slides/slide5.xml" Id="Rd93cf0ee6fa341e2" /><Relationship Type="http://schemas.openxmlformats.org/officeDocument/2006/relationships/slide" Target="/ppt/slides/slide6.xml" Id="R21c6db90bbc84f5b" /><Relationship Type="http://schemas.openxmlformats.org/officeDocument/2006/relationships/slide" Target="/ppt/slides/slide7.xml" Id="Re417c9eefc054a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5112132ee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e118b37e54ac8" /><Relationship Type="http://schemas.openxmlformats.org/officeDocument/2006/relationships/theme" Target="/ppt/slideMasters/theme/theme1.xml" Id="Rdae0cef83e9c48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0e118b37e54a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53a05525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36c595f75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f84519a7641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c4397e889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81df6ecab43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0539a031340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bc02de285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DRILLING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DRILLING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7 091 768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MB-ENTREPRENØR-CONSULT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00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npd@npdrilling.no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