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deb73683c243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87c1c9dbbc4499"/>
  </p:sldMasterIdLst>
  <p:sldIdLst>
    <p:sldId xmlns:r="http://schemas.openxmlformats.org/officeDocument/2006/relationships" id="256" r:id="R5b6ac47825f74c76"/>
    <p:sldId xmlns:r="http://schemas.openxmlformats.org/officeDocument/2006/relationships" id="257" r:id="R67850dceb4c24a72"/>
    <p:sldId xmlns:r="http://schemas.openxmlformats.org/officeDocument/2006/relationships" id="258" r:id="Rd900892a344b4566"/>
    <p:sldId xmlns:r="http://schemas.openxmlformats.org/officeDocument/2006/relationships" id="259" r:id="R9595c75588794e9f"/>
    <p:sldId xmlns:r="http://schemas.openxmlformats.org/officeDocument/2006/relationships" id="260" r:id="R0cd3166deaf746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87c1c9dbbc4499" /><Relationship Type="http://schemas.openxmlformats.org/officeDocument/2006/relationships/slide" Target="/ppt/slides/slide1.xml" Id="R5b6ac47825f74c76" /><Relationship Type="http://schemas.openxmlformats.org/officeDocument/2006/relationships/slide" Target="/ppt/slides/slide2.xml" Id="R67850dceb4c24a72" /><Relationship Type="http://schemas.openxmlformats.org/officeDocument/2006/relationships/slide" Target="/ppt/slides/slide3.xml" Id="Rd900892a344b4566" /><Relationship Type="http://schemas.openxmlformats.org/officeDocument/2006/relationships/slide" Target="/ppt/slides/slide4.xml" Id="R9595c75588794e9f" /><Relationship Type="http://schemas.openxmlformats.org/officeDocument/2006/relationships/slide" Target="/ppt/slides/slide5.xml" Id="R0cd3166deaf746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6c00876ad44c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45ef7cbb34c2f" /><Relationship Type="http://schemas.openxmlformats.org/officeDocument/2006/relationships/theme" Target="/ppt/slideMasters/theme/theme1.xml" Id="Ree505c24317244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045ef7cbb34c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0ef06cb634e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76089d981849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76713a71e43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c1e2c59264e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2d2cac60943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HOUSE CONCEPT UAB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HOUSE CONCEPT UAB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HOUSE CONCEPT UAB ble etablert [år] og holder til i Lt-38131 Keravos K..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HOUSE CONCEPT UAB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HOUSE CONCEPT UAB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HOUSE CONCEPT UAB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Lauku g.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Lt-38131 Keravos 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+37061226999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ausra@houseconcept.lt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www.houseconcept.lt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930 692 190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HOUSE CONCEPT UAB</a:t>
            </a:r>
          </a:p>
        </p:txBody>
      </p:sp>
    </p:spTree>
  </p:cSld>
  <p:clrMapOvr>
    <a:masterClrMapping xmlns:a="http://schemas.openxmlformats.org/drawingml/2006/main"/>
  </p:clrMapOvr>
</p:sld>
</file>