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d7ee55a22f48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115fd46e054db0"/>
  </p:sldMasterIdLst>
  <p:sldIdLst>
    <p:sldId xmlns:r="http://schemas.openxmlformats.org/officeDocument/2006/relationships" id="256" r:id="R6b5a208a506843dd"/>
    <p:sldId xmlns:r="http://schemas.openxmlformats.org/officeDocument/2006/relationships" id="257" r:id="Rcca2d498d2064346"/>
    <p:sldId xmlns:r="http://schemas.openxmlformats.org/officeDocument/2006/relationships" id="258" r:id="R8bfb8328f9fc4d50"/>
    <p:sldId xmlns:r="http://schemas.openxmlformats.org/officeDocument/2006/relationships" id="259" r:id="R0c7ca977dd1d4e8e"/>
    <p:sldId xmlns:r="http://schemas.openxmlformats.org/officeDocument/2006/relationships" id="260" r:id="R864ed61f9a784809"/>
    <p:sldId xmlns:r="http://schemas.openxmlformats.org/officeDocument/2006/relationships" id="261" r:id="R1377b9917b0f46e4"/>
    <p:sldId xmlns:r="http://schemas.openxmlformats.org/officeDocument/2006/relationships" id="262" r:id="R1d385c12fb8343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15fd46e054db0" /><Relationship Type="http://schemas.openxmlformats.org/officeDocument/2006/relationships/slide" Target="/ppt/slides/slide1.xml" Id="R6b5a208a506843dd" /><Relationship Type="http://schemas.openxmlformats.org/officeDocument/2006/relationships/slide" Target="/ppt/slides/slide2.xml" Id="Rcca2d498d2064346" /><Relationship Type="http://schemas.openxmlformats.org/officeDocument/2006/relationships/slide" Target="/ppt/slides/slide3.xml" Id="R8bfb8328f9fc4d50" /><Relationship Type="http://schemas.openxmlformats.org/officeDocument/2006/relationships/slide" Target="/ppt/slides/slide4.xml" Id="R0c7ca977dd1d4e8e" /><Relationship Type="http://schemas.openxmlformats.org/officeDocument/2006/relationships/slide" Target="/ppt/slides/slide5.xml" Id="R864ed61f9a784809" /><Relationship Type="http://schemas.openxmlformats.org/officeDocument/2006/relationships/slide" Target="/ppt/slides/slide6.xml" Id="R1377b9917b0f46e4" /><Relationship Type="http://schemas.openxmlformats.org/officeDocument/2006/relationships/slide" Target="/ppt/slides/slide7.xml" Id="R1d385c12fb8343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babe04c16e46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fc25196c544eb" /><Relationship Type="http://schemas.openxmlformats.org/officeDocument/2006/relationships/theme" Target="/ppt/slideMasters/theme/theme1.xml" Id="R37cbcde431d840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ffc25196c5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f45fe00954b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81ad7868146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a9f4ffc2846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144d7267447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9ed1ac6914a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61fbc43b644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bf347767c45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