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b8c7994390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11fca08684e73"/>
  </p:sldMasterIdLst>
  <p:sldIdLst>
    <p:sldId xmlns:r="http://schemas.openxmlformats.org/officeDocument/2006/relationships" id="256" r:id="R706bb0ca50884381"/>
    <p:sldId xmlns:r="http://schemas.openxmlformats.org/officeDocument/2006/relationships" id="257" r:id="Ra3856514c3a3406d"/>
    <p:sldId xmlns:r="http://schemas.openxmlformats.org/officeDocument/2006/relationships" id="258" r:id="R5333a0711048480e"/>
    <p:sldId xmlns:r="http://schemas.openxmlformats.org/officeDocument/2006/relationships" id="259" r:id="Raa191308f65840d3"/>
    <p:sldId xmlns:r="http://schemas.openxmlformats.org/officeDocument/2006/relationships" id="260" r:id="R259d19a0227640af"/>
    <p:sldId xmlns:r="http://schemas.openxmlformats.org/officeDocument/2006/relationships" id="261" r:id="R48949987ff4746f3"/>
    <p:sldId xmlns:r="http://schemas.openxmlformats.org/officeDocument/2006/relationships" id="262" r:id="Re9e6749630134e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11fca08684e73" /><Relationship Type="http://schemas.openxmlformats.org/officeDocument/2006/relationships/slide" Target="/ppt/slides/slide1.xml" Id="R706bb0ca50884381" /><Relationship Type="http://schemas.openxmlformats.org/officeDocument/2006/relationships/slide" Target="/ppt/slides/slide2.xml" Id="Ra3856514c3a3406d" /><Relationship Type="http://schemas.openxmlformats.org/officeDocument/2006/relationships/slide" Target="/ppt/slides/slide3.xml" Id="R5333a0711048480e" /><Relationship Type="http://schemas.openxmlformats.org/officeDocument/2006/relationships/slide" Target="/ppt/slides/slide4.xml" Id="Raa191308f65840d3" /><Relationship Type="http://schemas.openxmlformats.org/officeDocument/2006/relationships/slide" Target="/ppt/slides/slide5.xml" Id="R259d19a0227640af" /><Relationship Type="http://schemas.openxmlformats.org/officeDocument/2006/relationships/slide" Target="/ppt/slides/slide6.xml" Id="R48949987ff4746f3" /><Relationship Type="http://schemas.openxmlformats.org/officeDocument/2006/relationships/slide" Target="/ppt/slides/slide7.xml" Id="Re9e6749630134e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21d3d74764c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798e7644b4a5e" /><Relationship Type="http://schemas.openxmlformats.org/officeDocument/2006/relationships/theme" Target="/ppt/slideMasters/theme/theme1.xml" Id="Refb90c502ba8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798e7644b4a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ccfd8891a41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08dd7e0ec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cd1337d2f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27e0e350f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6890c20d345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b7ee058e746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c32c6ab79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BAD OG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BAD OG VARME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8 274 644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2 562 037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skog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930 686 018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