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480babb58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278d605984f35"/>
  </p:sldMasterIdLst>
  <p:sldIdLst>
    <p:sldId xmlns:r="http://schemas.openxmlformats.org/officeDocument/2006/relationships" id="256" r:id="R3299d835505a414d"/>
    <p:sldId xmlns:r="http://schemas.openxmlformats.org/officeDocument/2006/relationships" id="257" r:id="R62f64ea80dc9456c"/>
    <p:sldId xmlns:r="http://schemas.openxmlformats.org/officeDocument/2006/relationships" id="258" r:id="R34b07bcd5c53477a"/>
    <p:sldId xmlns:r="http://schemas.openxmlformats.org/officeDocument/2006/relationships" id="259" r:id="R5d4f15b86b624558"/>
    <p:sldId xmlns:r="http://schemas.openxmlformats.org/officeDocument/2006/relationships" id="260" r:id="R12a19fdfc5704d14"/>
    <p:sldId xmlns:r="http://schemas.openxmlformats.org/officeDocument/2006/relationships" id="261" r:id="R5e2701e1c80b4448"/>
    <p:sldId xmlns:r="http://schemas.openxmlformats.org/officeDocument/2006/relationships" id="262" r:id="Rb72c87ddaf2749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278d605984f35" /><Relationship Type="http://schemas.openxmlformats.org/officeDocument/2006/relationships/slide" Target="/ppt/slides/slide1.xml" Id="R3299d835505a414d" /><Relationship Type="http://schemas.openxmlformats.org/officeDocument/2006/relationships/slide" Target="/ppt/slides/slide2.xml" Id="R62f64ea80dc9456c" /><Relationship Type="http://schemas.openxmlformats.org/officeDocument/2006/relationships/slide" Target="/ppt/slides/slide3.xml" Id="R34b07bcd5c53477a" /><Relationship Type="http://schemas.openxmlformats.org/officeDocument/2006/relationships/slide" Target="/ppt/slides/slide4.xml" Id="R5d4f15b86b624558" /><Relationship Type="http://schemas.openxmlformats.org/officeDocument/2006/relationships/slide" Target="/ppt/slides/slide5.xml" Id="R12a19fdfc5704d14" /><Relationship Type="http://schemas.openxmlformats.org/officeDocument/2006/relationships/slide" Target="/ppt/slides/slide6.xml" Id="R5e2701e1c80b4448" /><Relationship Type="http://schemas.openxmlformats.org/officeDocument/2006/relationships/slide" Target="/ppt/slides/slide7.xml" Id="Rb72c87ddaf2749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a6f10d4d8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95b10f814f72" /><Relationship Type="http://schemas.openxmlformats.org/officeDocument/2006/relationships/theme" Target="/ppt/slideMasters/theme/theme1.xml" Id="Ree73a2fb941f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695b10f81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80de5406a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a2334c88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00a506e4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48dd20284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1fcfc8e36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2def0034c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11581a09648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