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2f1085b1724e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ba96aeb34b40ac"/>
  </p:sldMasterIdLst>
  <p:sldIdLst>
    <p:sldId xmlns:r="http://schemas.openxmlformats.org/officeDocument/2006/relationships" id="256" r:id="R85b53a58af8c4afb"/>
    <p:sldId xmlns:r="http://schemas.openxmlformats.org/officeDocument/2006/relationships" id="257" r:id="R401d8af39ac6442e"/>
    <p:sldId xmlns:r="http://schemas.openxmlformats.org/officeDocument/2006/relationships" id="258" r:id="R358200bdeb154712"/>
    <p:sldId xmlns:r="http://schemas.openxmlformats.org/officeDocument/2006/relationships" id="259" r:id="Ra7d3c1e39b834619"/>
    <p:sldId xmlns:r="http://schemas.openxmlformats.org/officeDocument/2006/relationships" id="260" r:id="R03fd01611a4642e0"/>
    <p:sldId xmlns:r="http://schemas.openxmlformats.org/officeDocument/2006/relationships" id="261" r:id="R35dea2efb7fe4fa6"/>
    <p:sldId xmlns:r="http://schemas.openxmlformats.org/officeDocument/2006/relationships" id="262" r:id="R0e7be7f1db0e45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ba96aeb34b40ac" /><Relationship Type="http://schemas.openxmlformats.org/officeDocument/2006/relationships/slide" Target="/ppt/slides/slide1.xml" Id="R85b53a58af8c4afb" /><Relationship Type="http://schemas.openxmlformats.org/officeDocument/2006/relationships/slide" Target="/ppt/slides/slide2.xml" Id="R401d8af39ac6442e" /><Relationship Type="http://schemas.openxmlformats.org/officeDocument/2006/relationships/slide" Target="/ppt/slides/slide3.xml" Id="R358200bdeb154712" /><Relationship Type="http://schemas.openxmlformats.org/officeDocument/2006/relationships/slide" Target="/ppt/slides/slide4.xml" Id="Ra7d3c1e39b834619" /><Relationship Type="http://schemas.openxmlformats.org/officeDocument/2006/relationships/slide" Target="/ppt/slides/slide5.xml" Id="R03fd01611a4642e0" /><Relationship Type="http://schemas.openxmlformats.org/officeDocument/2006/relationships/slide" Target="/ppt/slides/slide6.xml" Id="R35dea2efb7fe4fa6" /><Relationship Type="http://schemas.openxmlformats.org/officeDocument/2006/relationships/slide" Target="/ppt/slides/slide7.xml" Id="R0e7be7f1db0e45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817c2034c14b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cce0cf07e4dc0" /><Relationship Type="http://schemas.openxmlformats.org/officeDocument/2006/relationships/theme" Target="/ppt/slideMasters/theme/theme1.xml" Id="R3812ae29f0ca40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ecce0cf07e4d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d9be658d345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5d59265ba46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3674bbb5941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b949e98d44c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e7acfb2ee4a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8463b625a47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12e7b614749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BYGGVENN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BYGGVENN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4 162 180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407 047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KUROJEDOV JURI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byggvennas@gmail.com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930 594 504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