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0f3d3c6a1e45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61da96ee1f41b2"/>
  </p:sldMasterIdLst>
  <p:sldIdLst>
    <p:sldId xmlns:r="http://schemas.openxmlformats.org/officeDocument/2006/relationships" id="256" r:id="Rc92e2e0e476e4eb3"/>
    <p:sldId xmlns:r="http://schemas.openxmlformats.org/officeDocument/2006/relationships" id="257" r:id="Rd6e998061fb04bad"/>
    <p:sldId xmlns:r="http://schemas.openxmlformats.org/officeDocument/2006/relationships" id="258" r:id="Rdca124ba26924532"/>
    <p:sldId xmlns:r="http://schemas.openxmlformats.org/officeDocument/2006/relationships" id="259" r:id="R2cb9ab0fea024f49"/>
    <p:sldId xmlns:r="http://schemas.openxmlformats.org/officeDocument/2006/relationships" id="260" r:id="R525b6a492ca94212"/>
    <p:sldId xmlns:r="http://schemas.openxmlformats.org/officeDocument/2006/relationships" id="261" r:id="Raaa56fdf73da49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61da96ee1f41b2" /><Relationship Type="http://schemas.openxmlformats.org/officeDocument/2006/relationships/slide" Target="/ppt/slides/slide1.xml" Id="Rc92e2e0e476e4eb3" /><Relationship Type="http://schemas.openxmlformats.org/officeDocument/2006/relationships/slide" Target="/ppt/slides/slide2.xml" Id="Rd6e998061fb04bad" /><Relationship Type="http://schemas.openxmlformats.org/officeDocument/2006/relationships/slide" Target="/ppt/slides/slide3.xml" Id="Rdca124ba26924532" /><Relationship Type="http://schemas.openxmlformats.org/officeDocument/2006/relationships/slide" Target="/ppt/slides/slide4.xml" Id="R2cb9ab0fea024f49" /><Relationship Type="http://schemas.openxmlformats.org/officeDocument/2006/relationships/slide" Target="/ppt/slides/slide5.xml" Id="R525b6a492ca94212" /><Relationship Type="http://schemas.openxmlformats.org/officeDocument/2006/relationships/slide" Target="/ppt/slides/slide6.xml" Id="Raaa56fdf73da49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41895c63e42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f944c684f4e28" /><Relationship Type="http://schemas.openxmlformats.org/officeDocument/2006/relationships/theme" Target="/ppt/slideMasters/theme/theme1.xml" Id="Rea066b32194244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ef944c684f4e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fc939adb146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edcea29c54f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6c63c065b46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adce62fd345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0d670dc7546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814ebfe9e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HOUSE CONCEPT LT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HOUSE CONCEPT LT NUF ble etablert [år] og holder til i Lt-38129 Panevezio Raj.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Zemdirbiu 2a-4, Velzio 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Lt-38129 Panevezio Raj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930 592 803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