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041823d0e741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d276bd63b84342"/>
  </p:sldMasterIdLst>
  <p:sldIdLst>
    <p:sldId xmlns:r="http://schemas.openxmlformats.org/officeDocument/2006/relationships" id="256" r:id="Rbc92c3d02e8c47f5"/>
    <p:sldId xmlns:r="http://schemas.openxmlformats.org/officeDocument/2006/relationships" id="257" r:id="R3383d769fb7c459b"/>
    <p:sldId xmlns:r="http://schemas.openxmlformats.org/officeDocument/2006/relationships" id="258" r:id="R46f3e9190eb5403c"/>
    <p:sldId xmlns:r="http://schemas.openxmlformats.org/officeDocument/2006/relationships" id="259" r:id="R94854e992b3c4f14"/>
    <p:sldId xmlns:r="http://schemas.openxmlformats.org/officeDocument/2006/relationships" id="260" r:id="R66e6b37405e04668"/>
    <p:sldId xmlns:r="http://schemas.openxmlformats.org/officeDocument/2006/relationships" id="261" r:id="R76ceecaa8ea74c12"/>
    <p:sldId xmlns:r="http://schemas.openxmlformats.org/officeDocument/2006/relationships" id="262" r:id="R2a5389c6445e4c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d276bd63b84342" /><Relationship Type="http://schemas.openxmlformats.org/officeDocument/2006/relationships/slide" Target="/ppt/slides/slide1.xml" Id="Rbc92c3d02e8c47f5" /><Relationship Type="http://schemas.openxmlformats.org/officeDocument/2006/relationships/slide" Target="/ppt/slides/slide2.xml" Id="R3383d769fb7c459b" /><Relationship Type="http://schemas.openxmlformats.org/officeDocument/2006/relationships/slide" Target="/ppt/slides/slide3.xml" Id="R46f3e9190eb5403c" /><Relationship Type="http://schemas.openxmlformats.org/officeDocument/2006/relationships/slide" Target="/ppt/slides/slide4.xml" Id="R94854e992b3c4f14" /><Relationship Type="http://schemas.openxmlformats.org/officeDocument/2006/relationships/slide" Target="/ppt/slides/slide5.xml" Id="R66e6b37405e04668" /><Relationship Type="http://schemas.openxmlformats.org/officeDocument/2006/relationships/slide" Target="/ppt/slides/slide6.xml" Id="R76ceecaa8ea74c12" /><Relationship Type="http://schemas.openxmlformats.org/officeDocument/2006/relationships/slide" Target="/ppt/slides/slide7.xml" Id="R2a5389c6445e4c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80e08f10624e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ebe1c28d74ebe" /><Relationship Type="http://schemas.openxmlformats.org/officeDocument/2006/relationships/theme" Target="/ppt/slideMasters/theme/theme1.xml" Id="R62f0fb384ede41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eebe1c28d74e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c9a3652c584a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88054359340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3f2996e3040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46f9117b2e4b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b9bfa9aea48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486efa0904b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b192f1cb54f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RINGVEIEN 204 -149/464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RINGVEIEN 204 -149/464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RINGVEIEN 204 -149/464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RINGVEIEN 204 -149/464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RINGVEIEN 204 -149/464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RINGVEIEN 204 -149/464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186 611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70 795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114 382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RINGVEIEN 204 -149/464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FIDELIS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RINGVEIEN 204 -149/464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Teksleåsen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3231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930 569 321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RINGVEIEN 204 -149/464 AS</a:t>
            </a:r>
          </a:p>
        </p:txBody>
      </p:sp>
    </p:spTree>
  </p:cSld>
  <p:clrMapOvr>
    <a:masterClrMapping xmlns:a="http://schemas.openxmlformats.org/drawingml/2006/main"/>
  </p:clrMapOvr>
</p:sld>
</file>