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5f565a1d2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6f80ef1974abd"/>
  </p:sldMasterIdLst>
  <p:sldIdLst>
    <p:sldId xmlns:r="http://schemas.openxmlformats.org/officeDocument/2006/relationships" id="256" r:id="R0db41489640c4e2c"/>
    <p:sldId xmlns:r="http://schemas.openxmlformats.org/officeDocument/2006/relationships" id="257" r:id="R218f9e6a60264f50"/>
    <p:sldId xmlns:r="http://schemas.openxmlformats.org/officeDocument/2006/relationships" id="258" r:id="R3f7efec6638b499a"/>
    <p:sldId xmlns:r="http://schemas.openxmlformats.org/officeDocument/2006/relationships" id="259" r:id="R248b9969a6384ee0"/>
    <p:sldId xmlns:r="http://schemas.openxmlformats.org/officeDocument/2006/relationships" id="260" r:id="R6d4bff2078574c79"/>
    <p:sldId xmlns:r="http://schemas.openxmlformats.org/officeDocument/2006/relationships" id="261" r:id="R80f84469295b483e"/>
    <p:sldId xmlns:r="http://schemas.openxmlformats.org/officeDocument/2006/relationships" id="262" r:id="R3dc969d31cfc4c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6f80ef1974abd" /><Relationship Type="http://schemas.openxmlformats.org/officeDocument/2006/relationships/slide" Target="/ppt/slides/slide1.xml" Id="R0db41489640c4e2c" /><Relationship Type="http://schemas.openxmlformats.org/officeDocument/2006/relationships/slide" Target="/ppt/slides/slide2.xml" Id="R218f9e6a60264f50" /><Relationship Type="http://schemas.openxmlformats.org/officeDocument/2006/relationships/slide" Target="/ppt/slides/slide3.xml" Id="R3f7efec6638b499a" /><Relationship Type="http://schemas.openxmlformats.org/officeDocument/2006/relationships/slide" Target="/ppt/slides/slide4.xml" Id="R248b9969a6384ee0" /><Relationship Type="http://schemas.openxmlformats.org/officeDocument/2006/relationships/slide" Target="/ppt/slides/slide5.xml" Id="R6d4bff2078574c79" /><Relationship Type="http://schemas.openxmlformats.org/officeDocument/2006/relationships/slide" Target="/ppt/slides/slide6.xml" Id="R80f84469295b483e" /><Relationship Type="http://schemas.openxmlformats.org/officeDocument/2006/relationships/slide" Target="/ppt/slides/slide7.xml" Id="R3dc969d31cfc4c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2a0a93c08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b405bb52e4e78" /><Relationship Type="http://schemas.openxmlformats.org/officeDocument/2006/relationships/theme" Target="/ppt/slideMasters/theme/theme1.xml" Id="Ra33a70b92c5a48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5b405bb52e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f354b18a04a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411e63357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7314f3d16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541a22751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36249e935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e7cbd48494f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9d472119d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Ø.G HOLDING AS ble etablert [år] og holder til i Beito.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1 572 285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NIKOLAI BERGUM GRØNOLEN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Grønolsvegen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2952 Beito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Ø.G HOLDING AS</a:t>
            </a:r>
          </a:p>
        </p:txBody>
      </p:sp>
    </p:spTree>
  </p:cSld>
  <p:clrMapOvr>
    <a:masterClrMapping xmlns:a="http://schemas.openxmlformats.org/drawingml/2006/main"/>
  </p:clrMapOvr>
</p:sld>
</file>