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a8af662e124a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0ecde8f6df4750"/>
  </p:sldMasterIdLst>
  <p:sldIdLst>
    <p:sldId xmlns:r="http://schemas.openxmlformats.org/officeDocument/2006/relationships" id="256" r:id="R44910ba5b572421c"/>
    <p:sldId xmlns:r="http://schemas.openxmlformats.org/officeDocument/2006/relationships" id="257" r:id="R1dc7e49400ee4f73"/>
    <p:sldId xmlns:r="http://schemas.openxmlformats.org/officeDocument/2006/relationships" id="258" r:id="R1d433a5cee9f492d"/>
    <p:sldId xmlns:r="http://schemas.openxmlformats.org/officeDocument/2006/relationships" id="259" r:id="Rd9d31de292f947f0"/>
    <p:sldId xmlns:r="http://schemas.openxmlformats.org/officeDocument/2006/relationships" id="260" r:id="R48473b9abf2942a2"/>
    <p:sldId xmlns:r="http://schemas.openxmlformats.org/officeDocument/2006/relationships" id="261" r:id="R78c66e7dc7b94c0b"/>
    <p:sldId xmlns:r="http://schemas.openxmlformats.org/officeDocument/2006/relationships" id="262" r:id="R1865c1f8279440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ecde8f6df4750" /><Relationship Type="http://schemas.openxmlformats.org/officeDocument/2006/relationships/slide" Target="/ppt/slides/slide1.xml" Id="R44910ba5b572421c" /><Relationship Type="http://schemas.openxmlformats.org/officeDocument/2006/relationships/slide" Target="/ppt/slides/slide2.xml" Id="R1dc7e49400ee4f73" /><Relationship Type="http://schemas.openxmlformats.org/officeDocument/2006/relationships/slide" Target="/ppt/slides/slide3.xml" Id="R1d433a5cee9f492d" /><Relationship Type="http://schemas.openxmlformats.org/officeDocument/2006/relationships/slide" Target="/ppt/slides/slide4.xml" Id="Rd9d31de292f947f0" /><Relationship Type="http://schemas.openxmlformats.org/officeDocument/2006/relationships/slide" Target="/ppt/slides/slide5.xml" Id="R48473b9abf2942a2" /><Relationship Type="http://schemas.openxmlformats.org/officeDocument/2006/relationships/slide" Target="/ppt/slides/slide6.xml" Id="R78c66e7dc7b94c0b" /><Relationship Type="http://schemas.openxmlformats.org/officeDocument/2006/relationships/slide" Target="/ppt/slides/slide7.xml" Id="R1865c1f8279440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d9129856c40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fe4aa0b374787" /><Relationship Type="http://schemas.openxmlformats.org/officeDocument/2006/relationships/theme" Target="/ppt/slideMasters/theme/theme1.xml" Id="R40ae0f92afcd42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bfe4aa0b3747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83fc9791d4a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e2076b4d445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31ae6b2c043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94e223db146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93e9b2b5442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e7103b2874d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501d1f18f43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LAURITSEN 79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LAURITSEN 79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LAURITSEN 79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LAURITSEN 79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LAURITSEN 79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LAURITSEN 79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1 096 832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1 102 832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LAURITSEN 79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LAURITSEN TORBEN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LAURITSEN 79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Skauveiåsen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930 539 953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LAURITSEN 79 AS</a:t>
            </a:r>
          </a:p>
        </p:txBody>
      </p:sp>
    </p:spTree>
  </p:cSld>
  <p:clrMapOvr>
    <a:masterClrMapping xmlns:a="http://schemas.openxmlformats.org/drawingml/2006/main"/>
  </p:clrMapOvr>
</p:sld>
</file>