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8e9596725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92478ce1864729"/>
  </p:sldMasterIdLst>
  <p:sldIdLst>
    <p:sldId xmlns:r="http://schemas.openxmlformats.org/officeDocument/2006/relationships" id="256" r:id="R4efef22e07824a88"/>
    <p:sldId xmlns:r="http://schemas.openxmlformats.org/officeDocument/2006/relationships" id="257" r:id="Rdcc24df72d424d68"/>
    <p:sldId xmlns:r="http://schemas.openxmlformats.org/officeDocument/2006/relationships" id="258" r:id="R7b579be3c4e74974"/>
    <p:sldId xmlns:r="http://schemas.openxmlformats.org/officeDocument/2006/relationships" id="259" r:id="R7b37e51f979d4282"/>
    <p:sldId xmlns:r="http://schemas.openxmlformats.org/officeDocument/2006/relationships" id="260" r:id="R8a2d74c6f3b54cb5"/>
    <p:sldId xmlns:r="http://schemas.openxmlformats.org/officeDocument/2006/relationships" id="261" r:id="Re4140d1afec647bd"/>
    <p:sldId xmlns:r="http://schemas.openxmlformats.org/officeDocument/2006/relationships" id="262" r:id="R9cfdcd5dd61c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2478ce1864729" /><Relationship Type="http://schemas.openxmlformats.org/officeDocument/2006/relationships/slide" Target="/ppt/slides/slide1.xml" Id="R4efef22e07824a88" /><Relationship Type="http://schemas.openxmlformats.org/officeDocument/2006/relationships/slide" Target="/ppt/slides/slide2.xml" Id="Rdcc24df72d424d68" /><Relationship Type="http://schemas.openxmlformats.org/officeDocument/2006/relationships/slide" Target="/ppt/slides/slide3.xml" Id="R7b579be3c4e74974" /><Relationship Type="http://schemas.openxmlformats.org/officeDocument/2006/relationships/slide" Target="/ppt/slides/slide4.xml" Id="R7b37e51f979d4282" /><Relationship Type="http://schemas.openxmlformats.org/officeDocument/2006/relationships/slide" Target="/ppt/slides/slide5.xml" Id="R8a2d74c6f3b54cb5" /><Relationship Type="http://schemas.openxmlformats.org/officeDocument/2006/relationships/slide" Target="/ppt/slides/slide6.xml" Id="Re4140d1afec647bd" /><Relationship Type="http://schemas.openxmlformats.org/officeDocument/2006/relationships/slide" Target="/ppt/slides/slide7.xml" Id="R9cfdcd5dd61c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298561c22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b71e9a0e94802" /><Relationship Type="http://schemas.openxmlformats.org/officeDocument/2006/relationships/theme" Target="/ppt/slideMasters/theme/theme1.xml" Id="R67554273af6c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4b71e9a0e9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501fa2d744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9bc2476314f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f875ee91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f3d204f5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af885cee9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c1d0720bc4a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c03072378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