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e3782b685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f1ca53c434a91"/>
  </p:sldMasterIdLst>
  <p:sldIdLst>
    <p:sldId xmlns:r="http://schemas.openxmlformats.org/officeDocument/2006/relationships" id="256" r:id="R1329c5c4eac94f32"/>
    <p:sldId xmlns:r="http://schemas.openxmlformats.org/officeDocument/2006/relationships" id="257" r:id="R4d9301dfd9b14ec6"/>
    <p:sldId xmlns:r="http://schemas.openxmlformats.org/officeDocument/2006/relationships" id="258" r:id="Rd9281e6fd58847ec"/>
    <p:sldId xmlns:r="http://schemas.openxmlformats.org/officeDocument/2006/relationships" id="259" r:id="R05736fbc1e074eac"/>
    <p:sldId xmlns:r="http://schemas.openxmlformats.org/officeDocument/2006/relationships" id="260" r:id="R32eabf3e84ed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f1ca53c434a91" /><Relationship Type="http://schemas.openxmlformats.org/officeDocument/2006/relationships/slide" Target="/ppt/slides/slide1.xml" Id="R1329c5c4eac94f32" /><Relationship Type="http://schemas.openxmlformats.org/officeDocument/2006/relationships/slide" Target="/ppt/slides/slide2.xml" Id="R4d9301dfd9b14ec6" /><Relationship Type="http://schemas.openxmlformats.org/officeDocument/2006/relationships/slide" Target="/ppt/slides/slide3.xml" Id="Rd9281e6fd58847ec" /><Relationship Type="http://schemas.openxmlformats.org/officeDocument/2006/relationships/slide" Target="/ppt/slides/slide4.xml" Id="R05736fbc1e074eac" /><Relationship Type="http://schemas.openxmlformats.org/officeDocument/2006/relationships/slide" Target="/ppt/slides/slide5.xml" Id="R32eabf3e84ed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8c79dba08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c456b7329421f" /><Relationship Type="http://schemas.openxmlformats.org/officeDocument/2006/relationships/theme" Target="/ppt/slideMasters/theme/theme1.xml" Id="Re2076fc0907e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0c456b7329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ca7e438da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70a7469a2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eef9a45c0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2aadeb9a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a4732fd85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